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5143500" type="screen16x9"/>
  <p:notesSz cx="6858000" cy="9144000"/>
  <p:embeddedFontLst>
    <p:embeddedFont>
      <p:font typeface="Bricolage Grotesque" pitchFamily="2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894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90984ef2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3290984ef26_0_6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290984ef26_0_6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 bla bla</a:t>
            </a:r>
            <a:endParaRPr/>
          </a:p>
        </p:txBody>
      </p:sp>
      <p:sp>
        <p:nvSpPr>
          <p:cNvPr id="225" name="Google Shape;225;g3290984ef26_0_6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01.01.2024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290984ef26_0_98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3290984ef26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2b62dd51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2b62dd51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290984ef2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290984ef2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290984ef26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290984ef26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290984ef26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290984ef26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290984ef26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290984ef26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290984ef26_1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290984ef26_1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290984ef26_1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290984ef26_1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290984ef26_1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290984ef26_1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290984ef26_1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290984ef26_1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90984ef26_0_49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290984ef26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90984ef26_1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290984ef26_1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2b112de1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2b112de1b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290984ef26_0_2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g3290984ef26_0_209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3290984ef26_0_209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 bla bla</a:t>
            </a:r>
            <a:endParaRPr/>
          </a:p>
        </p:txBody>
      </p:sp>
      <p:sp>
        <p:nvSpPr>
          <p:cNvPr id="437" name="Google Shape;437;g3290984ef26_0_209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01.01.2024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90984ef26_0_184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290984ef26_0_1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ccbed9e5c_0_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32ccbed9e5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290984ef26_0_1479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3290984ef26_0_1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2ccbed9e5c_0_1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32ccbed9e5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90984ef26_0_123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3290984ef26_0_1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290984ef26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290984ef26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290984ef26_0_24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3290984ef26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kšs slaids">
  <p:cSld name="Tukšs slaid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plika ar virsrakstu">
  <p:cSld name="Starplika ar virsrakstu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544140" y="2468448"/>
            <a:ext cx="377670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CE5D6"/>
              </a:buClr>
              <a:buSzPts val="2600"/>
              <a:buFont typeface="Arial"/>
              <a:buNone/>
              <a:defRPr sz="2600" b="1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ECE5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>
                <a:solidFill>
                  <a:srgbClr val="ECE5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5599992" y="3171431"/>
            <a:ext cx="2607849" cy="1966595"/>
          </a:xfrm>
          <a:custGeom>
            <a:avLst/>
            <a:gdLst/>
            <a:ahLst/>
            <a:cxnLst/>
            <a:rect l="l" t="t" r="r" b="b"/>
            <a:pathLst>
              <a:path w="5490209" h="4140200" extrusionOk="0">
                <a:moveTo>
                  <a:pt x="624725" y="437197"/>
                </a:moveTo>
                <a:lnTo>
                  <a:pt x="436892" y="249364"/>
                </a:lnTo>
                <a:lnTo>
                  <a:pt x="249364" y="436892"/>
                </a:lnTo>
                <a:lnTo>
                  <a:pt x="437197" y="624725"/>
                </a:lnTo>
                <a:lnTo>
                  <a:pt x="624725" y="437197"/>
                </a:lnTo>
                <a:close/>
              </a:path>
              <a:path w="5490209" h="4140200" extrusionOk="0">
                <a:moveTo>
                  <a:pt x="945870" y="3619296"/>
                </a:moveTo>
                <a:lnTo>
                  <a:pt x="845527" y="3373780"/>
                </a:lnTo>
                <a:lnTo>
                  <a:pt x="157657" y="3654844"/>
                </a:lnTo>
                <a:lnTo>
                  <a:pt x="152323" y="3657028"/>
                </a:lnTo>
                <a:lnTo>
                  <a:pt x="252666" y="3902532"/>
                </a:lnTo>
                <a:lnTo>
                  <a:pt x="945870" y="3619296"/>
                </a:lnTo>
                <a:close/>
              </a:path>
              <a:path w="5490209" h="4140200" extrusionOk="0">
                <a:moveTo>
                  <a:pt x="976655" y="1850936"/>
                </a:moveTo>
                <a:lnTo>
                  <a:pt x="266280" y="1556423"/>
                </a:lnTo>
                <a:lnTo>
                  <a:pt x="164719" y="1801393"/>
                </a:lnTo>
                <a:lnTo>
                  <a:pt x="875106" y="2095919"/>
                </a:lnTo>
                <a:lnTo>
                  <a:pt x="976655" y="1850936"/>
                </a:lnTo>
                <a:close/>
              </a:path>
              <a:path w="5490209" h="4140200" extrusionOk="0">
                <a:moveTo>
                  <a:pt x="2136635" y="884351"/>
                </a:moveTo>
                <a:lnTo>
                  <a:pt x="1832711" y="151714"/>
                </a:lnTo>
                <a:lnTo>
                  <a:pt x="1587715" y="253326"/>
                </a:lnTo>
                <a:lnTo>
                  <a:pt x="1891703" y="985964"/>
                </a:lnTo>
                <a:lnTo>
                  <a:pt x="2136635" y="884351"/>
                </a:lnTo>
                <a:close/>
              </a:path>
              <a:path w="5490209" h="4140200" extrusionOk="0">
                <a:moveTo>
                  <a:pt x="3933520" y="266534"/>
                </a:moveTo>
                <a:lnTo>
                  <a:pt x="3688740" y="164465"/>
                </a:lnTo>
                <a:lnTo>
                  <a:pt x="3375926" y="914527"/>
                </a:lnTo>
                <a:lnTo>
                  <a:pt x="3620706" y="1016596"/>
                </a:lnTo>
                <a:lnTo>
                  <a:pt x="3931285" y="271843"/>
                </a:lnTo>
                <a:lnTo>
                  <a:pt x="3933520" y="266534"/>
                </a:lnTo>
                <a:close/>
              </a:path>
              <a:path w="5490209" h="4140200" extrusionOk="0">
                <a:moveTo>
                  <a:pt x="5238102" y="436892"/>
                </a:moveTo>
                <a:lnTo>
                  <a:pt x="5050574" y="249364"/>
                </a:lnTo>
                <a:lnTo>
                  <a:pt x="4862741" y="437197"/>
                </a:lnTo>
                <a:lnTo>
                  <a:pt x="5050269" y="624725"/>
                </a:lnTo>
                <a:lnTo>
                  <a:pt x="5238102" y="436892"/>
                </a:lnTo>
                <a:close/>
              </a:path>
              <a:path w="5490209" h="4140200" extrusionOk="0">
                <a:moveTo>
                  <a:pt x="5326697" y="3689286"/>
                </a:moveTo>
                <a:lnTo>
                  <a:pt x="4599762" y="3377971"/>
                </a:lnTo>
                <a:lnTo>
                  <a:pt x="4495292" y="3621760"/>
                </a:lnTo>
                <a:lnTo>
                  <a:pt x="5222341" y="3933113"/>
                </a:lnTo>
                <a:lnTo>
                  <a:pt x="5326697" y="3689286"/>
                </a:lnTo>
                <a:close/>
              </a:path>
              <a:path w="5490209" h="4140200" extrusionOk="0">
                <a:moveTo>
                  <a:pt x="5337314" y="1833168"/>
                </a:moveTo>
                <a:lnTo>
                  <a:pt x="5237696" y="1587360"/>
                </a:lnTo>
                <a:lnTo>
                  <a:pt x="4489259" y="1890877"/>
                </a:lnTo>
                <a:lnTo>
                  <a:pt x="4588942" y="2136660"/>
                </a:lnTo>
                <a:lnTo>
                  <a:pt x="5332044" y="1835327"/>
                </a:lnTo>
                <a:lnTo>
                  <a:pt x="5337314" y="1833168"/>
                </a:lnTo>
                <a:close/>
              </a:path>
              <a:path w="5490209" h="4140200" extrusionOk="0">
                <a:moveTo>
                  <a:pt x="5489994" y="2612415"/>
                </a:moveTo>
                <a:lnTo>
                  <a:pt x="3065132" y="2612415"/>
                </a:lnTo>
                <a:lnTo>
                  <a:pt x="4779810" y="897763"/>
                </a:lnTo>
                <a:lnTo>
                  <a:pt x="4592294" y="710234"/>
                </a:lnTo>
                <a:lnTo>
                  <a:pt x="2877604" y="2424861"/>
                </a:lnTo>
                <a:lnTo>
                  <a:pt x="2877604" y="0"/>
                </a:lnTo>
                <a:lnTo>
                  <a:pt x="2612440" y="0"/>
                </a:lnTo>
                <a:lnTo>
                  <a:pt x="2612440" y="2424861"/>
                </a:lnTo>
                <a:lnTo>
                  <a:pt x="897763" y="710234"/>
                </a:lnTo>
                <a:lnTo>
                  <a:pt x="710222" y="897763"/>
                </a:lnTo>
                <a:lnTo>
                  <a:pt x="2424912" y="2612415"/>
                </a:lnTo>
                <a:lnTo>
                  <a:pt x="0" y="2612415"/>
                </a:lnTo>
                <a:lnTo>
                  <a:pt x="0" y="2877629"/>
                </a:lnTo>
                <a:lnTo>
                  <a:pt x="2424861" y="2877629"/>
                </a:lnTo>
                <a:lnTo>
                  <a:pt x="1162481" y="4139996"/>
                </a:lnTo>
                <a:lnTo>
                  <a:pt x="1537550" y="4139996"/>
                </a:lnTo>
                <a:lnTo>
                  <a:pt x="2612440" y="3065119"/>
                </a:lnTo>
                <a:lnTo>
                  <a:pt x="2612440" y="4139996"/>
                </a:lnTo>
                <a:lnTo>
                  <a:pt x="2877604" y="4139996"/>
                </a:lnTo>
                <a:lnTo>
                  <a:pt x="2877604" y="3065119"/>
                </a:lnTo>
                <a:lnTo>
                  <a:pt x="3952494" y="4139996"/>
                </a:lnTo>
                <a:lnTo>
                  <a:pt x="4327537" y="4139996"/>
                </a:lnTo>
                <a:lnTo>
                  <a:pt x="3065132" y="2877629"/>
                </a:lnTo>
                <a:lnTo>
                  <a:pt x="5489994" y="2877629"/>
                </a:lnTo>
                <a:lnTo>
                  <a:pt x="5489994" y="2612415"/>
                </a:lnTo>
                <a:close/>
              </a:path>
            </a:pathLst>
          </a:custGeom>
          <a:solidFill>
            <a:srgbClr val="ECE5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kšs slaids">
  <p:cSld name="Tukšs slaid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ECE5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>
                <a:solidFill>
                  <a:srgbClr val="ECE5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ildes ar tekstu">
  <p:cSld name="3 bildes ar tekstu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ECE5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>
                <a:solidFill>
                  <a:srgbClr val="ECE5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>
            <a:spLocks noGrp="1"/>
          </p:cNvSpPr>
          <p:nvPr>
            <p:ph type="pic" idx="2"/>
          </p:nvPr>
        </p:nvSpPr>
        <p:spPr>
          <a:xfrm>
            <a:off x="688673" y="1080256"/>
            <a:ext cx="2468100" cy="15597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688673" y="2896332"/>
            <a:ext cx="24681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1000"/>
              <a:buNone/>
              <a:defRPr sz="1000" b="1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3"/>
          </p:nvPr>
        </p:nvSpPr>
        <p:spPr>
          <a:xfrm>
            <a:off x="688673" y="3287285"/>
            <a:ext cx="24681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CE5D6"/>
              </a:buClr>
              <a:buSzPts val="700"/>
              <a:buNone/>
              <a:defRPr sz="700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>
            <a:spLocks noGrp="1"/>
          </p:cNvSpPr>
          <p:nvPr>
            <p:ph type="pic" idx="4"/>
          </p:nvPr>
        </p:nvSpPr>
        <p:spPr>
          <a:xfrm>
            <a:off x="3336817" y="1080256"/>
            <a:ext cx="2468100" cy="15597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7"/>
          <p:cNvSpPr txBox="1">
            <a:spLocks noGrp="1"/>
          </p:cNvSpPr>
          <p:nvPr>
            <p:ph type="body" idx="5"/>
          </p:nvPr>
        </p:nvSpPr>
        <p:spPr>
          <a:xfrm>
            <a:off x="3336817" y="2896332"/>
            <a:ext cx="24681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1000"/>
              <a:buNone/>
              <a:defRPr sz="1000" b="1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6"/>
          </p:nvPr>
        </p:nvSpPr>
        <p:spPr>
          <a:xfrm>
            <a:off x="3336817" y="3287285"/>
            <a:ext cx="24681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CE5D6"/>
              </a:buClr>
              <a:buSzPts val="700"/>
              <a:buNone/>
              <a:defRPr sz="700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>
            <a:spLocks noGrp="1"/>
          </p:cNvSpPr>
          <p:nvPr>
            <p:ph type="pic" idx="7"/>
          </p:nvPr>
        </p:nvSpPr>
        <p:spPr>
          <a:xfrm>
            <a:off x="5984960" y="1080256"/>
            <a:ext cx="2468100" cy="15597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7"/>
          <p:cNvSpPr txBox="1">
            <a:spLocks noGrp="1"/>
          </p:cNvSpPr>
          <p:nvPr>
            <p:ph type="body" idx="8"/>
          </p:nvPr>
        </p:nvSpPr>
        <p:spPr>
          <a:xfrm>
            <a:off x="5984960" y="2896332"/>
            <a:ext cx="24681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1000"/>
              <a:buNone/>
              <a:defRPr sz="1000" b="1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9"/>
          </p:nvPr>
        </p:nvSpPr>
        <p:spPr>
          <a:xfrm>
            <a:off x="5984960" y="3287285"/>
            <a:ext cx="24681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CE5D6"/>
              </a:buClr>
              <a:buSzPts val="700"/>
              <a:buNone/>
              <a:defRPr sz="700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āts ar foto">
  <p:cSld name="Citāts ar fo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ECE5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>
                <a:solidFill>
                  <a:srgbClr val="ECE5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>
            <a:spLocks noGrp="1"/>
          </p:cNvSpPr>
          <p:nvPr>
            <p:ph type="pic" idx="2"/>
          </p:nvPr>
        </p:nvSpPr>
        <p:spPr>
          <a:xfrm>
            <a:off x="4571425" y="771433"/>
            <a:ext cx="3942900" cy="35313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88673" y="1356000"/>
            <a:ext cx="32820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1700"/>
              <a:buNone/>
              <a:defRPr sz="1700" b="1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3"/>
          </p:nvPr>
        </p:nvSpPr>
        <p:spPr>
          <a:xfrm>
            <a:off x="4571425" y="4400460"/>
            <a:ext cx="3942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CE5D6"/>
              </a:buClr>
              <a:buSzPts val="700"/>
              <a:buNone/>
              <a:defRPr sz="700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4"/>
          </p:nvPr>
        </p:nvSpPr>
        <p:spPr>
          <a:xfrm>
            <a:off x="682441" y="3053801"/>
            <a:ext cx="32820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1600"/>
              <a:buNone/>
              <a:defRPr sz="1600" b="0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pamatteksts">
  <p:cSld name="Virsraksts un pamatteks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ECE5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>
                <a:solidFill>
                  <a:srgbClr val="ECE5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688673" y="1108256"/>
            <a:ext cx="32820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1700"/>
              <a:buNone/>
              <a:defRPr sz="1700" b="1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4753950" y="1108256"/>
            <a:ext cx="3573300" cy="3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CE5D6"/>
              </a:buClr>
              <a:buSzPts val="1000"/>
              <a:buNone/>
              <a:defRPr sz="1000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3"/>
          </p:nvPr>
        </p:nvSpPr>
        <p:spPr>
          <a:xfrm>
            <a:off x="682441" y="2806057"/>
            <a:ext cx="32820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1600"/>
              <a:buNone/>
              <a:defRPr sz="1600" b="0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ārmaiņas">
  <p:cSld name="Pārmaiņa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 flipH="1">
            <a:off x="11732" y="0"/>
            <a:ext cx="4560268" cy="5130038"/>
          </a:xfrm>
          <a:custGeom>
            <a:avLst/>
            <a:gdLst/>
            <a:ahLst/>
            <a:cxnLst/>
            <a:rect l="l" t="t" r="r" b="b"/>
            <a:pathLst>
              <a:path w="9600565" h="10800080" extrusionOk="0">
                <a:moveTo>
                  <a:pt x="9599993" y="0"/>
                </a:moveTo>
                <a:lnTo>
                  <a:pt x="0" y="0"/>
                </a:lnTo>
                <a:lnTo>
                  <a:pt x="0" y="10800003"/>
                </a:lnTo>
                <a:lnTo>
                  <a:pt x="9599993" y="10800003"/>
                </a:lnTo>
                <a:lnTo>
                  <a:pt x="9599993" y="0"/>
                </a:lnTo>
                <a:close/>
              </a:path>
            </a:pathLst>
          </a:custGeom>
          <a:solidFill>
            <a:srgbClr val="6C796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rgbClr val="ECE5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>
                <a:solidFill>
                  <a:srgbClr val="ECE5D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715" y="205716"/>
            <a:ext cx="965550" cy="14613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920564" y="1108255"/>
            <a:ext cx="27930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1900"/>
              <a:buNone/>
              <a:defRPr sz="1900" b="1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1025139" y="2993747"/>
            <a:ext cx="26886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1000"/>
              <a:buFont typeface="Arial"/>
              <a:buChar char="•"/>
              <a:defRPr sz="1000" b="0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3"/>
          </p:nvPr>
        </p:nvSpPr>
        <p:spPr>
          <a:xfrm>
            <a:off x="5492564" y="1108255"/>
            <a:ext cx="27930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1900"/>
              <a:buNone/>
              <a:defRPr sz="1900" b="1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4"/>
          </p:nvPr>
        </p:nvSpPr>
        <p:spPr>
          <a:xfrm>
            <a:off x="5597139" y="2993747"/>
            <a:ext cx="26886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1000"/>
              <a:buFont typeface="Arial"/>
              <a:buChar char="•"/>
              <a:defRPr sz="1000" b="0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grpSp>
        <p:nvGrpSpPr>
          <p:cNvPr id="101" name="Google Shape;101;p20"/>
          <p:cNvGrpSpPr/>
          <p:nvPr/>
        </p:nvGrpSpPr>
        <p:grpSpPr>
          <a:xfrm>
            <a:off x="4068207" y="2275412"/>
            <a:ext cx="934376" cy="507707"/>
            <a:chOff x="8543063" y="4778269"/>
            <a:chExt cx="1962150" cy="1066164"/>
          </a:xfrm>
        </p:grpSpPr>
        <p:sp>
          <p:nvSpPr>
            <p:cNvPr id="102" name="Google Shape;102;p20"/>
            <p:cNvSpPr/>
            <p:nvPr/>
          </p:nvSpPr>
          <p:spPr>
            <a:xfrm>
              <a:off x="8543063" y="5317907"/>
              <a:ext cx="1962150" cy="0"/>
            </a:xfrm>
            <a:custGeom>
              <a:avLst/>
              <a:gdLst/>
              <a:ahLst/>
              <a:cxnLst/>
              <a:rect l="l" t="t" r="r" b="b"/>
              <a:pathLst>
                <a:path w="1962150" h="120000" extrusionOk="0">
                  <a:moveTo>
                    <a:pt x="0" y="0"/>
                  </a:moveTo>
                  <a:lnTo>
                    <a:pt x="1961997" y="0"/>
                  </a:lnTo>
                </a:path>
              </a:pathLst>
            </a:custGeom>
            <a:noFill/>
            <a:ln w="36000" cap="flat" cmpd="sng">
              <a:solidFill>
                <a:srgbClr val="ECE5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9964468" y="4778269"/>
              <a:ext cx="540384" cy="1066164"/>
            </a:xfrm>
            <a:custGeom>
              <a:avLst/>
              <a:gdLst/>
              <a:ahLst/>
              <a:cxnLst/>
              <a:rect l="l" t="t" r="r" b="b"/>
              <a:pathLst>
                <a:path w="540384" h="1066164" extrusionOk="0">
                  <a:moveTo>
                    <a:pt x="0" y="0"/>
                  </a:moveTo>
                  <a:lnTo>
                    <a:pt x="540004" y="540004"/>
                  </a:lnTo>
                  <a:lnTo>
                    <a:pt x="14401" y="1065593"/>
                  </a:lnTo>
                </a:path>
              </a:pathLst>
            </a:custGeom>
            <a:noFill/>
            <a:ln w="36000" cap="flat" cmpd="sng">
              <a:solidFill>
                <a:srgbClr val="ECE5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kšs slaids">
  <p:cSld name="Tukšs slaid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plika ar virsrakstu">
  <p:cSld name="Starplika ar virsrakstu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ctrTitle"/>
          </p:nvPr>
        </p:nvSpPr>
        <p:spPr>
          <a:xfrm>
            <a:off x="544140" y="2468448"/>
            <a:ext cx="377670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33716"/>
              </a:buClr>
              <a:buSzPts val="2600"/>
              <a:buFont typeface="Arial"/>
              <a:buNone/>
              <a:defRPr sz="26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/>
          <p:nvPr/>
        </p:nvSpPr>
        <p:spPr>
          <a:xfrm>
            <a:off x="5599992" y="3171431"/>
            <a:ext cx="2607849" cy="1966595"/>
          </a:xfrm>
          <a:custGeom>
            <a:avLst/>
            <a:gdLst/>
            <a:ahLst/>
            <a:cxnLst/>
            <a:rect l="l" t="t" r="r" b="b"/>
            <a:pathLst>
              <a:path w="5490209" h="4140200" extrusionOk="0">
                <a:moveTo>
                  <a:pt x="624725" y="437197"/>
                </a:moveTo>
                <a:lnTo>
                  <a:pt x="436892" y="249364"/>
                </a:lnTo>
                <a:lnTo>
                  <a:pt x="249364" y="436892"/>
                </a:lnTo>
                <a:lnTo>
                  <a:pt x="437197" y="624725"/>
                </a:lnTo>
                <a:lnTo>
                  <a:pt x="624725" y="437197"/>
                </a:lnTo>
                <a:close/>
              </a:path>
              <a:path w="5490209" h="4140200" extrusionOk="0">
                <a:moveTo>
                  <a:pt x="945870" y="3619296"/>
                </a:moveTo>
                <a:lnTo>
                  <a:pt x="845527" y="3373780"/>
                </a:lnTo>
                <a:lnTo>
                  <a:pt x="157657" y="3654844"/>
                </a:lnTo>
                <a:lnTo>
                  <a:pt x="152323" y="3657028"/>
                </a:lnTo>
                <a:lnTo>
                  <a:pt x="252666" y="3902532"/>
                </a:lnTo>
                <a:lnTo>
                  <a:pt x="945870" y="3619296"/>
                </a:lnTo>
                <a:close/>
              </a:path>
              <a:path w="5490209" h="4140200" extrusionOk="0">
                <a:moveTo>
                  <a:pt x="976655" y="1850936"/>
                </a:moveTo>
                <a:lnTo>
                  <a:pt x="266280" y="1556423"/>
                </a:lnTo>
                <a:lnTo>
                  <a:pt x="164719" y="1801393"/>
                </a:lnTo>
                <a:lnTo>
                  <a:pt x="875106" y="2095919"/>
                </a:lnTo>
                <a:lnTo>
                  <a:pt x="976655" y="1850936"/>
                </a:lnTo>
                <a:close/>
              </a:path>
              <a:path w="5490209" h="4140200" extrusionOk="0">
                <a:moveTo>
                  <a:pt x="2136635" y="884351"/>
                </a:moveTo>
                <a:lnTo>
                  <a:pt x="1832711" y="151714"/>
                </a:lnTo>
                <a:lnTo>
                  <a:pt x="1587715" y="253326"/>
                </a:lnTo>
                <a:lnTo>
                  <a:pt x="1891703" y="985964"/>
                </a:lnTo>
                <a:lnTo>
                  <a:pt x="2136635" y="884351"/>
                </a:lnTo>
                <a:close/>
              </a:path>
              <a:path w="5490209" h="4140200" extrusionOk="0">
                <a:moveTo>
                  <a:pt x="3933520" y="266534"/>
                </a:moveTo>
                <a:lnTo>
                  <a:pt x="3688740" y="164465"/>
                </a:lnTo>
                <a:lnTo>
                  <a:pt x="3375926" y="914527"/>
                </a:lnTo>
                <a:lnTo>
                  <a:pt x="3620706" y="1016596"/>
                </a:lnTo>
                <a:lnTo>
                  <a:pt x="3931285" y="271843"/>
                </a:lnTo>
                <a:lnTo>
                  <a:pt x="3933520" y="266534"/>
                </a:lnTo>
                <a:close/>
              </a:path>
              <a:path w="5490209" h="4140200" extrusionOk="0">
                <a:moveTo>
                  <a:pt x="5238102" y="436892"/>
                </a:moveTo>
                <a:lnTo>
                  <a:pt x="5050574" y="249364"/>
                </a:lnTo>
                <a:lnTo>
                  <a:pt x="4862741" y="437197"/>
                </a:lnTo>
                <a:lnTo>
                  <a:pt x="5050269" y="624725"/>
                </a:lnTo>
                <a:lnTo>
                  <a:pt x="5238102" y="436892"/>
                </a:lnTo>
                <a:close/>
              </a:path>
              <a:path w="5490209" h="4140200" extrusionOk="0">
                <a:moveTo>
                  <a:pt x="5326697" y="3689286"/>
                </a:moveTo>
                <a:lnTo>
                  <a:pt x="4599762" y="3377971"/>
                </a:lnTo>
                <a:lnTo>
                  <a:pt x="4495292" y="3621760"/>
                </a:lnTo>
                <a:lnTo>
                  <a:pt x="5222341" y="3933113"/>
                </a:lnTo>
                <a:lnTo>
                  <a:pt x="5326697" y="3689286"/>
                </a:lnTo>
                <a:close/>
              </a:path>
              <a:path w="5490209" h="4140200" extrusionOk="0">
                <a:moveTo>
                  <a:pt x="5337314" y="1833168"/>
                </a:moveTo>
                <a:lnTo>
                  <a:pt x="5237696" y="1587360"/>
                </a:lnTo>
                <a:lnTo>
                  <a:pt x="4489259" y="1890877"/>
                </a:lnTo>
                <a:lnTo>
                  <a:pt x="4588942" y="2136660"/>
                </a:lnTo>
                <a:lnTo>
                  <a:pt x="5332044" y="1835327"/>
                </a:lnTo>
                <a:lnTo>
                  <a:pt x="5337314" y="1833168"/>
                </a:lnTo>
                <a:close/>
              </a:path>
              <a:path w="5490209" h="4140200" extrusionOk="0">
                <a:moveTo>
                  <a:pt x="5489994" y="2612415"/>
                </a:moveTo>
                <a:lnTo>
                  <a:pt x="3065132" y="2612415"/>
                </a:lnTo>
                <a:lnTo>
                  <a:pt x="4779810" y="897763"/>
                </a:lnTo>
                <a:lnTo>
                  <a:pt x="4592294" y="710234"/>
                </a:lnTo>
                <a:lnTo>
                  <a:pt x="2877604" y="2424861"/>
                </a:lnTo>
                <a:lnTo>
                  <a:pt x="2877604" y="0"/>
                </a:lnTo>
                <a:lnTo>
                  <a:pt x="2612440" y="0"/>
                </a:lnTo>
                <a:lnTo>
                  <a:pt x="2612440" y="2424861"/>
                </a:lnTo>
                <a:lnTo>
                  <a:pt x="897763" y="710234"/>
                </a:lnTo>
                <a:lnTo>
                  <a:pt x="710222" y="897763"/>
                </a:lnTo>
                <a:lnTo>
                  <a:pt x="2424912" y="2612415"/>
                </a:lnTo>
                <a:lnTo>
                  <a:pt x="0" y="2612415"/>
                </a:lnTo>
                <a:lnTo>
                  <a:pt x="0" y="2877629"/>
                </a:lnTo>
                <a:lnTo>
                  <a:pt x="2424861" y="2877629"/>
                </a:lnTo>
                <a:lnTo>
                  <a:pt x="1162481" y="4139996"/>
                </a:lnTo>
                <a:lnTo>
                  <a:pt x="1537550" y="4139996"/>
                </a:lnTo>
                <a:lnTo>
                  <a:pt x="2612440" y="3065119"/>
                </a:lnTo>
                <a:lnTo>
                  <a:pt x="2612440" y="4139996"/>
                </a:lnTo>
                <a:lnTo>
                  <a:pt x="2877604" y="4139996"/>
                </a:lnTo>
                <a:lnTo>
                  <a:pt x="2877604" y="3065119"/>
                </a:lnTo>
                <a:lnTo>
                  <a:pt x="3952494" y="4139996"/>
                </a:lnTo>
                <a:lnTo>
                  <a:pt x="4327537" y="4139996"/>
                </a:lnTo>
                <a:lnTo>
                  <a:pt x="3065132" y="2877629"/>
                </a:lnTo>
                <a:lnTo>
                  <a:pt x="5489994" y="2877629"/>
                </a:lnTo>
                <a:lnTo>
                  <a:pt x="5489994" y="2612415"/>
                </a:lnTo>
                <a:close/>
              </a:path>
            </a:pathLst>
          </a:custGeom>
          <a:solidFill>
            <a:srgbClr val="23371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ildes ar tekstu">
  <p:cSld name="3 bildes ar tekstu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>
            <a:spLocks noGrp="1"/>
          </p:cNvSpPr>
          <p:nvPr>
            <p:ph type="pic" idx="2"/>
          </p:nvPr>
        </p:nvSpPr>
        <p:spPr>
          <a:xfrm>
            <a:off x="688673" y="1080256"/>
            <a:ext cx="2468100" cy="15597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688673" y="2896332"/>
            <a:ext cx="24681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000"/>
              <a:buNone/>
              <a:defRPr sz="10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3"/>
          </p:nvPr>
        </p:nvSpPr>
        <p:spPr>
          <a:xfrm>
            <a:off x="688673" y="3287285"/>
            <a:ext cx="24681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33716"/>
              </a:buClr>
              <a:buSzPts val="700"/>
              <a:buNone/>
              <a:defRPr sz="70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>
            <a:spLocks noGrp="1"/>
          </p:cNvSpPr>
          <p:nvPr>
            <p:ph type="pic" idx="4"/>
          </p:nvPr>
        </p:nvSpPr>
        <p:spPr>
          <a:xfrm>
            <a:off x="3336817" y="1080256"/>
            <a:ext cx="2468100" cy="15597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4"/>
          <p:cNvSpPr txBox="1">
            <a:spLocks noGrp="1"/>
          </p:cNvSpPr>
          <p:nvPr>
            <p:ph type="body" idx="5"/>
          </p:nvPr>
        </p:nvSpPr>
        <p:spPr>
          <a:xfrm>
            <a:off x="3336817" y="2896332"/>
            <a:ext cx="24681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000"/>
              <a:buNone/>
              <a:defRPr sz="10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6"/>
          </p:nvPr>
        </p:nvSpPr>
        <p:spPr>
          <a:xfrm>
            <a:off x="3336817" y="3287285"/>
            <a:ext cx="24681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33716"/>
              </a:buClr>
              <a:buSzPts val="700"/>
              <a:buNone/>
              <a:defRPr sz="70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>
            <a:spLocks noGrp="1"/>
          </p:cNvSpPr>
          <p:nvPr>
            <p:ph type="pic" idx="7"/>
          </p:nvPr>
        </p:nvSpPr>
        <p:spPr>
          <a:xfrm>
            <a:off x="5984960" y="1080256"/>
            <a:ext cx="2468100" cy="15597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4"/>
          <p:cNvSpPr txBox="1">
            <a:spLocks noGrp="1"/>
          </p:cNvSpPr>
          <p:nvPr>
            <p:ph type="body" idx="8"/>
          </p:nvPr>
        </p:nvSpPr>
        <p:spPr>
          <a:xfrm>
            <a:off x="5984960" y="2896332"/>
            <a:ext cx="24681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000"/>
              <a:buNone/>
              <a:defRPr sz="10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9"/>
          </p:nvPr>
        </p:nvSpPr>
        <p:spPr>
          <a:xfrm>
            <a:off x="5984960" y="3287285"/>
            <a:ext cx="24681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33716"/>
              </a:buClr>
              <a:buSzPts val="700"/>
              <a:buNone/>
              <a:defRPr sz="70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āts ar foto">
  <p:cSld name="Citāts ar foto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>
            <a:spLocks noGrp="1"/>
          </p:cNvSpPr>
          <p:nvPr>
            <p:ph type="pic" idx="2"/>
          </p:nvPr>
        </p:nvSpPr>
        <p:spPr>
          <a:xfrm>
            <a:off x="4571425" y="771433"/>
            <a:ext cx="3942900" cy="35313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688673" y="1356000"/>
            <a:ext cx="32820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None/>
              <a:defRPr sz="17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3"/>
          </p:nvPr>
        </p:nvSpPr>
        <p:spPr>
          <a:xfrm>
            <a:off x="4571425" y="4400460"/>
            <a:ext cx="3942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21750" rIns="13715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33716"/>
              </a:buClr>
              <a:buSzPts val="700"/>
              <a:buNone/>
              <a:defRPr sz="70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4"/>
          </p:nvPr>
        </p:nvSpPr>
        <p:spPr>
          <a:xfrm>
            <a:off x="682441" y="3053801"/>
            <a:ext cx="32820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600"/>
              <a:buNone/>
              <a:defRPr sz="16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pamatteksts">
  <p:cSld name="Virsraksts un pamatteks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688673" y="1108256"/>
            <a:ext cx="32820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None/>
              <a:defRPr sz="17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2"/>
          </p:nvPr>
        </p:nvSpPr>
        <p:spPr>
          <a:xfrm>
            <a:off x="4753950" y="1108256"/>
            <a:ext cx="3573300" cy="3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33716"/>
              </a:buClr>
              <a:buSzPts val="1000"/>
              <a:buNone/>
              <a:defRPr sz="100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3"/>
          </p:nvPr>
        </p:nvSpPr>
        <p:spPr>
          <a:xfrm>
            <a:off x="682441" y="2806057"/>
            <a:ext cx="32820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600"/>
              <a:buNone/>
              <a:defRPr sz="16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iks">
  <p:cSld name="Grafik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6244650" y="1063210"/>
            <a:ext cx="20070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None/>
              <a:defRPr sz="14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2"/>
          </p:nvPr>
        </p:nvSpPr>
        <p:spPr>
          <a:xfrm>
            <a:off x="6244650" y="3899322"/>
            <a:ext cx="2007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33716"/>
              </a:buClr>
              <a:buSzPts val="600"/>
              <a:buNone/>
              <a:defRPr sz="600" u="sng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3"/>
          </p:nvPr>
        </p:nvSpPr>
        <p:spPr>
          <a:xfrm>
            <a:off x="6244650" y="1885843"/>
            <a:ext cx="2007000" cy="20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000"/>
              <a:buNone/>
              <a:defRPr sz="10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>
            <a:spLocks noGrp="1"/>
          </p:cNvSpPr>
          <p:nvPr>
            <p:ph type="chart" idx="4"/>
          </p:nvPr>
        </p:nvSpPr>
        <p:spPr>
          <a:xfrm>
            <a:off x="682441" y="1108256"/>
            <a:ext cx="5196000" cy="3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716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un Vīzija">
  <p:cSld name="Komanda un Vīzija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/>
          <p:nvPr/>
        </p:nvSpPr>
        <p:spPr>
          <a:xfrm>
            <a:off x="4572000" y="0"/>
            <a:ext cx="4560268" cy="5130038"/>
          </a:xfrm>
          <a:custGeom>
            <a:avLst/>
            <a:gdLst/>
            <a:ahLst/>
            <a:cxnLst/>
            <a:rect l="l" t="t" r="r" b="b"/>
            <a:pathLst>
              <a:path w="9600565" h="10800080" extrusionOk="0">
                <a:moveTo>
                  <a:pt x="9599993" y="0"/>
                </a:moveTo>
                <a:lnTo>
                  <a:pt x="0" y="0"/>
                </a:lnTo>
                <a:lnTo>
                  <a:pt x="0" y="10800003"/>
                </a:lnTo>
                <a:lnTo>
                  <a:pt x="9599993" y="10800003"/>
                </a:lnTo>
                <a:lnTo>
                  <a:pt x="9599993" y="0"/>
                </a:lnTo>
                <a:close/>
              </a:path>
            </a:pathLst>
          </a:custGeom>
          <a:solidFill>
            <a:srgbClr val="B0D28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8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>
          <a:xfrm>
            <a:off x="677987" y="3049990"/>
            <a:ext cx="32820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900"/>
              <a:buNone/>
              <a:defRPr sz="19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2"/>
          </p:nvPr>
        </p:nvSpPr>
        <p:spPr>
          <a:xfrm>
            <a:off x="682441" y="3468412"/>
            <a:ext cx="32820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000"/>
              <a:buNone/>
              <a:defRPr sz="10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1426" y="1559072"/>
            <a:ext cx="1158376" cy="115837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/>
          <p:nvPr/>
        </p:nvSpPr>
        <p:spPr>
          <a:xfrm>
            <a:off x="6284771" y="1542862"/>
            <a:ext cx="1188101" cy="1188101"/>
          </a:xfrm>
          <a:custGeom>
            <a:avLst/>
            <a:gdLst/>
            <a:ahLst/>
            <a:cxnLst/>
            <a:rect l="l" t="t" r="r" b="b"/>
            <a:pathLst>
              <a:path w="2501265" h="2501265" extrusionOk="0">
                <a:moveTo>
                  <a:pt x="2500680" y="0"/>
                </a:moveTo>
                <a:lnTo>
                  <a:pt x="2465882" y="0"/>
                </a:lnTo>
                <a:lnTo>
                  <a:pt x="2465882" y="34683"/>
                </a:lnTo>
                <a:lnTo>
                  <a:pt x="2464282" y="82499"/>
                </a:lnTo>
                <a:lnTo>
                  <a:pt x="2460841" y="129832"/>
                </a:lnTo>
                <a:lnTo>
                  <a:pt x="2455595" y="176657"/>
                </a:lnTo>
                <a:lnTo>
                  <a:pt x="2448598" y="222923"/>
                </a:lnTo>
                <a:lnTo>
                  <a:pt x="2439873" y="268617"/>
                </a:lnTo>
                <a:lnTo>
                  <a:pt x="2429459" y="313690"/>
                </a:lnTo>
                <a:lnTo>
                  <a:pt x="2417368" y="358114"/>
                </a:lnTo>
                <a:lnTo>
                  <a:pt x="2403665" y="401853"/>
                </a:lnTo>
                <a:lnTo>
                  <a:pt x="2388374" y="444868"/>
                </a:lnTo>
                <a:lnTo>
                  <a:pt x="2371534" y="487133"/>
                </a:lnTo>
                <a:lnTo>
                  <a:pt x="2353157" y="528612"/>
                </a:lnTo>
                <a:lnTo>
                  <a:pt x="2333307" y="569252"/>
                </a:lnTo>
                <a:lnTo>
                  <a:pt x="2312009" y="609041"/>
                </a:lnTo>
                <a:lnTo>
                  <a:pt x="2289289" y="647928"/>
                </a:lnTo>
                <a:lnTo>
                  <a:pt x="2265184" y="685888"/>
                </a:lnTo>
                <a:lnTo>
                  <a:pt x="2239746" y="722884"/>
                </a:lnTo>
                <a:lnTo>
                  <a:pt x="2212987" y="758888"/>
                </a:lnTo>
                <a:lnTo>
                  <a:pt x="2184958" y="793851"/>
                </a:lnTo>
                <a:lnTo>
                  <a:pt x="2155672" y="827747"/>
                </a:lnTo>
                <a:lnTo>
                  <a:pt x="2125192" y="860539"/>
                </a:lnTo>
                <a:lnTo>
                  <a:pt x="2093544" y="892200"/>
                </a:lnTo>
                <a:lnTo>
                  <a:pt x="2060740" y="922680"/>
                </a:lnTo>
                <a:lnTo>
                  <a:pt x="2026843" y="951953"/>
                </a:lnTo>
                <a:lnTo>
                  <a:pt x="1991880" y="979995"/>
                </a:lnTo>
                <a:lnTo>
                  <a:pt x="1955888" y="1006754"/>
                </a:lnTo>
                <a:lnTo>
                  <a:pt x="1918893" y="1032192"/>
                </a:lnTo>
                <a:lnTo>
                  <a:pt x="1880933" y="1056297"/>
                </a:lnTo>
                <a:lnTo>
                  <a:pt x="1842033" y="1079017"/>
                </a:lnTo>
                <a:lnTo>
                  <a:pt x="1802257" y="1100315"/>
                </a:lnTo>
                <a:lnTo>
                  <a:pt x="1761604" y="1120165"/>
                </a:lnTo>
                <a:lnTo>
                  <a:pt x="1720138" y="1138542"/>
                </a:lnTo>
                <a:lnTo>
                  <a:pt x="1677873" y="1155382"/>
                </a:lnTo>
                <a:lnTo>
                  <a:pt x="1634858" y="1170673"/>
                </a:lnTo>
                <a:lnTo>
                  <a:pt x="1591119" y="1184376"/>
                </a:lnTo>
                <a:lnTo>
                  <a:pt x="1546694" y="1196454"/>
                </a:lnTo>
                <a:lnTo>
                  <a:pt x="1501622" y="1206881"/>
                </a:lnTo>
                <a:lnTo>
                  <a:pt x="1455928" y="1215605"/>
                </a:lnTo>
                <a:lnTo>
                  <a:pt x="1409661" y="1222603"/>
                </a:lnTo>
                <a:lnTo>
                  <a:pt x="1362837" y="1227836"/>
                </a:lnTo>
                <a:lnTo>
                  <a:pt x="1315504" y="1231277"/>
                </a:lnTo>
                <a:lnTo>
                  <a:pt x="1267688" y="1232877"/>
                </a:lnTo>
                <a:lnTo>
                  <a:pt x="1267917" y="34683"/>
                </a:lnTo>
                <a:lnTo>
                  <a:pt x="2465882" y="34683"/>
                </a:lnTo>
                <a:lnTo>
                  <a:pt x="2465882" y="0"/>
                </a:lnTo>
                <a:lnTo>
                  <a:pt x="1233220" y="0"/>
                </a:lnTo>
                <a:lnTo>
                  <a:pt x="1233043" y="958215"/>
                </a:lnTo>
                <a:lnTo>
                  <a:pt x="1233004" y="958062"/>
                </a:lnTo>
                <a:lnTo>
                  <a:pt x="1233004" y="1267815"/>
                </a:lnTo>
                <a:lnTo>
                  <a:pt x="1233004" y="2466009"/>
                </a:lnTo>
                <a:lnTo>
                  <a:pt x="34798" y="2466009"/>
                </a:lnTo>
                <a:lnTo>
                  <a:pt x="36398" y="2418194"/>
                </a:lnTo>
                <a:lnTo>
                  <a:pt x="39839" y="2370861"/>
                </a:lnTo>
                <a:lnTo>
                  <a:pt x="45072" y="2324036"/>
                </a:lnTo>
                <a:lnTo>
                  <a:pt x="52070" y="2277770"/>
                </a:lnTo>
                <a:lnTo>
                  <a:pt x="60794" y="2232075"/>
                </a:lnTo>
                <a:lnTo>
                  <a:pt x="71221" y="2187003"/>
                </a:lnTo>
                <a:lnTo>
                  <a:pt x="83299" y="2142579"/>
                </a:lnTo>
                <a:lnTo>
                  <a:pt x="97002" y="2098840"/>
                </a:lnTo>
                <a:lnTo>
                  <a:pt x="112293" y="2055812"/>
                </a:lnTo>
                <a:lnTo>
                  <a:pt x="129146" y="2013559"/>
                </a:lnTo>
                <a:lnTo>
                  <a:pt x="147510" y="1972081"/>
                </a:lnTo>
                <a:lnTo>
                  <a:pt x="167373" y="1931441"/>
                </a:lnTo>
                <a:lnTo>
                  <a:pt x="188671" y="1891652"/>
                </a:lnTo>
                <a:lnTo>
                  <a:pt x="211391" y="1852764"/>
                </a:lnTo>
                <a:lnTo>
                  <a:pt x="235496" y="1814804"/>
                </a:lnTo>
                <a:lnTo>
                  <a:pt x="260934" y="1777809"/>
                </a:lnTo>
                <a:lnTo>
                  <a:pt x="287693" y="1741805"/>
                </a:lnTo>
                <a:lnTo>
                  <a:pt x="315722" y="1706841"/>
                </a:lnTo>
                <a:lnTo>
                  <a:pt x="345008" y="1672945"/>
                </a:lnTo>
                <a:lnTo>
                  <a:pt x="375488" y="1640154"/>
                </a:lnTo>
                <a:lnTo>
                  <a:pt x="407149" y="1608493"/>
                </a:lnTo>
                <a:lnTo>
                  <a:pt x="439940" y="1578013"/>
                </a:lnTo>
                <a:lnTo>
                  <a:pt x="473837" y="1548739"/>
                </a:lnTo>
                <a:lnTo>
                  <a:pt x="508800" y="1520698"/>
                </a:lnTo>
                <a:lnTo>
                  <a:pt x="544791" y="1493939"/>
                </a:lnTo>
                <a:lnTo>
                  <a:pt x="581799" y="1468501"/>
                </a:lnTo>
                <a:lnTo>
                  <a:pt x="619760" y="1444396"/>
                </a:lnTo>
                <a:lnTo>
                  <a:pt x="658647" y="1421676"/>
                </a:lnTo>
                <a:lnTo>
                  <a:pt x="698436" y="1400378"/>
                </a:lnTo>
                <a:lnTo>
                  <a:pt x="739076" y="1380528"/>
                </a:lnTo>
                <a:lnTo>
                  <a:pt x="780554" y="1362151"/>
                </a:lnTo>
                <a:lnTo>
                  <a:pt x="822807" y="1345311"/>
                </a:lnTo>
                <a:lnTo>
                  <a:pt x="865822" y="1330020"/>
                </a:lnTo>
                <a:lnTo>
                  <a:pt x="909561" y="1316316"/>
                </a:lnTo>
                <a:lnTo>
                  <a:pt x="953985" y="1304239"/>
                </a:lnTo>
                <a:lnTo>
                  <a:pt x="999070" y="1293812"/>
                </a:lnTo>
                <a:lnTo>
                  <a:pt x="1044752" y="1285087"/>
                </a:lnTo>
                <a:lnTo>
                  <a:pt x="1091031" y="1278089"/>
                </a:lnTo>
                <a:lnTo>
                  <a:pt x="1137856" y="1272857"/>
                </a:lnTo>
                <a:lnTo>
                  <a:pt x="1185189" y="1269415"/>
                </a:lnTo>
                <a:lnTo>
                  <a:pt x="1233004" y="1267815"/>
                </a:lnTo>
                <a:lnTo>
                  <a:pt x="1233004" y="958062"/>
                </a:lnTo>
                <a:lnTo>
                  <a:pt x="1232877" y="957554"/>
                </a:lnTo>
                <a:lnTo>
                  <a:pt x="1232877" y="1232992"/>
                </a:lnTo>
                <a:lnTo>
                  <a:pt x="34683" y="1232776"/>
                </a:lnTo>
                <a:lnTo>
                  <a:pt x="34683" y="34798"/>
                </a:lnTo>
                <a:lnTo>
                  <a:pt x="82486" y="36410"/>
                </a:lnTo>
                <a:lnTo>
                  <a:pt x="129819" y="39852"/>
                </a:lnTo>
                <a:lnTo>
                  <a:pt x="176644" y="45085"/>
                </a:lnTo>
                <a:lnTo>
                  <a:pt x="222923" y="52082"/>
                </a:lnTo>
                <a:lnTo>
                  <a:pt x="268617" y="60807"/>
                </a:lnTo>
                <a:lnTo>
                  <a:pt x="313690" y="71234"/>
                </a:lnTo>
                <a:lnTo>
                  <a:pt x="358114" y="83312"/>
                </a:lnTo>
                <a:lnTo>
                  <a:pt x="401853" y="97015"/>
                </a:lnTo>
                <a:lnTo>
                  <a:pt x="444868" y="112306"/>
                </a:lnTo>
                <a:lnTo>
                  <a:pt x="487133" y="129146"/>
                </a:lnTo>
                <a:lnTo>
                  <a:pt x="528599" y="147523"/>
                </a:lnTo>
                <a:lnTo>
                  <a:pt x="569239" y="167373"/>
                </a:lnTo>
                <a:lnTo>
                  <a:pt x="609028" y="188671"/>
                </a:lnTo>
                <a:lnTo>
                  <a:pt x="647915" y="211391"/>
                </a:lnTo>
                <a:lnTo>
                  <a:pt x="685888" y="235496"/>
                </a:lnTo>
                <a:lnTo>
                  <a:pt x="722884" y="260934"/>
                </a:lnTo>
                <a:lnTo>
                  <a:pt x="758875" y="287693"/>
                </a:lnTo>
                <a:lnTo>
                  <a:pt x="793838" y="315734"/>
                </a:lnTo>
                <a:lnTo>
                  <a:pt x="827747" y="345008"/>
                </a:lnTo>
                <a:lnTo>
                  <a:pt x="860539" y="375488"/>
                </a:lnTo>
                <a:lnTo>
                  <a:pt x="892187" y="407149"/>
                </a:lnTo>
                <a:lnTo>
                  <a:pt x="922680" y="439940"/>
                </a:lnTo>
                <a:lnTo>
                  <a:pt x="951953" y="473837"/>
                </a:lnTo>
                <a:lnTo>
                  <a:pt x="979982" y="508800"/>
                </a:lnTo>
                <a:lnTo>
                  <a:pt x="1006741" y="544791"/>
                </a:lnTo>
                <a:lnTo>
                  <a:pt x="1032192" y="581799"/>
                </a:lnTo>
                <a:lnTo>
                  <a:pt x="1056284" y="619760"/>
                </a:lnTo>
                <a:lnTo>
                  <a:pt x="1079004" y="658647"/>
                </a:lnTo>
                <a:lnTo>
                  <a:pt x="1100315" y="698436"/>
                </a:lnTo>
                <a:lnTo>
                  <a:pt x="1120165" y="739076"/>
                </a:lnTo>
                <a:lnTo>
                  <a:pt x="1138529" y="780542"/>
                </a:lnTo>
                <a:lnTo>
                  <a:pt x="1155382" y="822807"/>
                </a:lnTo>
                <a:lnTo>
                  <a:pt x="1170673" y="865822"/>
                </a:lnTo>
                <a:lnTo>
                  <a:pt x="1184376" y="909561"/>
                </a:lnTo>
                <a:lnTo>
                  <a:pt x="1196454" y="953985"/>
                </a:lnTo>
                <a:lnTo>
                  <a:pt x="1206881" y="999058"/>
                </a:lnTo>
                <a:lnTo>
                  <a:pt x="1215605" y="1044752"/>
                </a:lnTo>
                <a:lnTo>
                  <a:pt x="1222603" y="1091031"/>
                </a:lnTo>
                <a:lnTo>
                  <a:pt x="1227836" y="1137856"/>
                </a:lnTo>
                <a:lnTo>
                  <a:pt x="1231277" y="1185189"/>
                </a:lnTo>
                <a:lnTo>
                  <a:pt x="1232877" y="1232992"/>
                </a:lnTo>
                <a:lnTo>
                  <a:pt x="1232877" y="957554"/>
                </a:lnTo>
                <a:lnTo>
                  <a:pt x="1212227" y="881672"/>
                </a:lnTo>
                <a:lnTo>
                  <a:pt x="1197927" y="838301"/>
                </a:lnTo>
                <a:lnTo>
                  <a:pt x="1182116" y="795629"/>
                </a:lnTo>
                <a:lnTo>
                  <a:pt x="1164805" y="753706"/>
                </a:lnTo>
                <a:lnTo>
                  <a:pt x="1146035" y="712571"/>
                </a:lnTo>
                <a:lnTo>
                  <a:pt x="1125829" y="672236"/>
                </a:lnTo>
                <a:lnTo>
                  <a:pt x="1104226" y="632739"/>
                </a:lnTo>
                <a:lnTo>
                  <a:pt x="1081265" y="594118"/>
                </a:lnTo>
                <a:lnTo>
                  <a:pt x="1056982" y="556399"/>
                </a:lnTo>
                <a:lnTo>
                  <a:pt x="1031392" y="519620"/>
                </a:lnTo>
                <a:lnTo>
                  <a:pt x="1004531" y="483819"/>
                </a:lnTo>
                <a:lnTo>
                  <a:pt x="976452" y="449021"/>
                </a:lnTo>
                <a:lnTo>
                  <a:pt x="947166" y="415264"/>
                </a:lnTo>
                <a:lnTo>
                  <a:pt x="916698" y="382574"/>
                </a:lnTo>
                <a:lnTo>
                  <a:pt x="885113" y="350977"/>
                </a:lnTo>
                <a:lnTo>
                  <a:pt x="852424" y="320522"/>
                </a:lnTo>
                <a:lnTo>
                  <a:pt x="818654" y="291236"/>
                </a:lnTo>
                <a:lnTo>
                  <a:pt x="783856" y="263144"/>
                </a:lnTo>
                <a:lnTo>
                  <a:pt x="748055" y="236296"/>
                </a:lnTo>
                <a:lnTo>
                  <a:pt x="711276" y="210705"/>
                </a:lnTo>
                <a:lnTo>
                  <a:pt x="673569" y="186410"/>
                </a:lnTo>
                <a:lnTo>
                  <a:pt x="634949" y="163449"/>
                </a:lnTo>
                <a:lnTo>
                  <a:pt x="595452" y="141859"/>
                </a:lnTo>
                <a:lnTo>
                  <a:pt x="555117" y="121653"/>
                </a:lnTo>
                <a:lnTo>
                  <a:pt x="513969" y="102882"/>
                </a:lnTo>
                <a:lnTo>
                  <a:pt x="472046" y="85572"/>
                </a:lnTo>
                <a:lnTo>
                  <a:pt x="429387" y="69761"/>
                </a:lnTo>
                <a:lnTo>
                  <a:pt x="386003" y="55460"/>
                </a:lnTo>
                <a:lnTo>
                  <a:pt x="341947" y="42735"/>
                </a:lnTo>
                <a:lnTo>
                  <a:pt x="297256" y="31597"/>
                </a:lnTo>
                <a:lnTo>
                  <a:pt x="251942" y="22072"/>
                </a:lnTo>
                <a:lnTo>
                  <a:pt x="206044" y="14224"/>
                </a:lnTo>
                <a:lnTo>
                  <a:pt x="159613" y="8051"/>
                </a:lnTo>
                <a:lnTo>
                  <a:pt x="112649" y="3606"/>
                </a:lnTo>
                <a:lnTo>
                  <a:pt x="65214" y="914"/>
                </a:lnTo>
                <a:lnTo>
                  <a:pt x="17335" y="0"/>
                </a:lnTo>
                <a:lnTo>
                  <a:pt x="0" y="0"/>
                </a:lnTo>
                <a:lnTo>
                  <a:pt x="0" y="1267447"/>
                </a:lnTo>
                <a:lnTo>
                  <a:pt x="958189" y="1267637"/>
                </a:lnTo>
                <a:lnTo>
                  <a:pt x="925715" y="1275727"/>
                </a:lnTo>
                <a:lnTo>
                  <a:pt x="881659" y="1288465"/>
                </a:lnTo>
                <a:lnTo>
                  <a:pt x="838288" y="1302753"/>
                </a:lnTo>
                <a:lnTo>
                  <a:pt x="795616" y="1318577"/>
                </a:lnTo>
                <a:lnTo>
                  <a:pt x="753706" y="1335887"/>
                </a:lnTo>
                <a:lnTo>
                  <a:pt x="712558" y="1354658"/>
                </a:lnTo>
                <a:lnTo>
                  <a:pt x="672223" y="1374863"/>
                </a:lnTo>
                <a:lnTo>
                  <a:pt x="632726" y="1396453"/>
                </a:lnTo>
                <a:lnTo>
                  <a:pt x="594106" y="1419415"/>
                </a:lnTo>
                <a:lnTo>
                  <a:pt x="556387" y="1443710"/>
                </a:lnTo>
                <a:lnTo>
                  <a:pt x="519620" y="1469301"/>
                </a:lnTo>
                <a:lnTo>
                  <a:pt x="483806" y="1496148"/>
                </a:lnTo>
                <a:lnTo>
                  <a:pt x="449008" y="1524241"/>
                </a:lnTo>
                <a:lnTo>
                  <a:pt x="415251" y="1553527"/>
                </a:lnTo>
                <a:lnTo>
                  <a:pt x="382562" y="1583982"/>
                </a:lnTo>
                <a:lnTo>
                  <a:pt x="350964" y="1615579"/>
                </a:lnTo>
                <a:lnTo>
                  <a:pt x="320509" y="1648269"/>
                </a:lnTo>
                <a:lnTo>
                  <a:pt x="291223" y="1682026"/>
                </a:lnTo>
                <a:lnTo>
                  <a:pt x="263144" y="1716824"/>
                </a:lnTo>
                <a:lnTo>
                  <a:pt x="236283" y="1752638"/>
                </a:lnTo>
                <a:lnTo>
                  <a:pt x="210693" y="1789404"/>
                </a:lnTo>
                <a:lnTo>
                  <a:pt x="186397" y="1827123"/>
                </a:lnTo>
                <a:lnTo>
                  <a:pt x="163449" y="1865744"/>
                </a:lnTo>
                <a:lnTo>
                  <a:pt x="141846" y="1905241"/>
                </a:lnTo>
                <a:lnTo>
                  <a:pt x="121640" y="1945576"/>
                </a:lnTo>
                <a:lnTo>
                  <a:pt x="102870" y="1986724"/>
                </a:lnTo>
                <a:lnTo>
                  <a:pt x="85559" y="2028647"/>
                </a:lnTo>
                <a:lnTo>
                  <a:pt x="69748" y="2071306"/>
                </a:lnTo>
                <a:lnTo>
                  <a:pt x="55448" y="2114677"/>
                </a:lnTo>
                <a:lnTo>
                  <a:pt x="42722" y="2158733"/>
                </a:lnTo>
                <a:lnTo>
                  <a:pt x="31584" y="2203437"/>
                </a:lnTo>
                <a:lnTo>
                  <a:pt x="22072" y="2248751"/>
                </a:lnTo>
                <a:lnTo>
                  <a:pt x="14211" y="2294636"/>
                </a:lnTo>
                <a:lnTo>
                  <a:pt x="8039" y="2341080"/>
                </a:lnTo>
                <a:lnTo>
                  <a:pt x="3594" y="2388031"/>
                </a:lnTo>
                <a:lnTo>
                  <a:pt x="901" y="2435466"/>
                </a:lnTo>
                <a:lnTo>
                  <a:pt x="0" y="2483358"/>
                </a:lnTo>
                <a:lnTo>
                  <a:pt x="0" y="2500693"/>
                </a:lnTo>
                <a:lnTo>
                  <a:pt x="1267688" y="2500693"/>
                </a:lnTo>
                <a:lnTo>
                  <a:pt x="1267688" y="2466009"/>
                </a:lnTo>
                <a:lnTo>
                  <a:pt x="1267688" y="1542745"/>
                </a:lnTo>
                <a:lnTo>
                  <a:pt x="1288453" y="1619021"/>
                </a:lnTo>
                <a:lnTo>
                  <a:pt x="1302740" y="1662391"/>
                </a:lnTo>
                <a:lnTo>
                  <a:pt x="1318564" y="1705063"/>
                </a:lnTo>
                <a:lnTo>
                  <a:pt x="1335874" y="1746986"/>
                </a:lnTo>
                <a:lnTo>
                  <a:pt x="1354645" y="1788121"/>
                </a:lnTo>
                <a:lnTo>
                  <a:pt x="1374851" y="1828457"/>
                </a:lnTo>
                <a:lnTo>
                  <a:pt x="1396441" y="1867954"/>
                </a:lnTo>
                <a:lnTo>
                  <a:pt x="1419402" y="1906574"/>
                </a:lnTo>
                <a:lnTo>
                  <a:pt x="1443697" y="1944293"/>
                </a:lnTo>
                <a:lnTo>
                  <a:pt x="1469288" y="1981073"/>
                </a:lnTo>
                <a:lnTo>
                  <a:pt x="1496136" y="2016874"/>
                </a:lnTo>
                <a:lnTo>
                  <a:pt x="1524228" y="2051672"/>
                </a:lnTo>
                <a:lnTo>
                  <a:pt x="1553514" y="2085428"/>
                </a:lnTo>
                <a:lnTo>
                  <a:pt x="1583969" y="2118118"/>
                </a:lnTo>
                <a:lnTo>
                  <a:pt x="1615567" y="2149716"/>
                </a:lnTo>
                <a:lnTo>
                  <a:pt x="1648256" y="2180171"/>
                </a:lnTo>
                <a:lnTo>
                  <a:pt x="1682013" y="2209457"/>
                </a:lnTo>
                <a:lnTo>
                  <a:pt x="1716811" y="2237549"/>
                </a:lnTo>
                <a:lnTo>
                  <a:pt x="1752612" y="2264397"/>
                </a:lnTo>
                <a:lnTo>
                  <a:pt x="1789391" y="2289987"/>
                </a:lnTo>
                <a:lnTo>
                  <a:pt x="1827110" y="2314283"/>
                </a:lnTo>
                <a:lnTo>
                  <a:pt x="1865731" y="2337244"/>
                </a:lnTo>
                <a:lnTo>
                  <a:pt x="1905228" y="2358834"/>
                </a:lnTo>
                <a:lnTo>
                  <a:pt x="1945563" y="2379040"/>
                </a:lnTo>
                <a:lnTo>
                  <a:pt x="1986699" y="2397810"/>
                </a:lnTo>
                <a:lnTo>
                  <a:pt x="2028621" y="2415121"/>
                </a:lnTo>
                <a:lnTo>
                  <a:pt x="2071293" y="2430945"/>
                </a:lnTo>
                <a:lnTo>
                  <a:pt x="2114664" y="2445232"/>
                </a:lnTo>
                <a:lnTo>
                  <a:pt x="2158720" y="2457958"/>
                </a:lnTo>
                <a:lnTo>
                  <a:pt x="2203412" y="2469108"/>
                </a:lnTo>
                <a:lnTo>
                  <a:pt x="2248725" y="2478621"/>
                </a:lnTo>
                <a:lnTo>
                  <a:pt x="2294623" y="2486482"/>
                </a:lnTo>
                <a:lnTo>
                  <a:pt x="2341054" y="2492654"/>
                </a:lnTo>
                <a:lnTo>
                  <a:pt x="2388006" y="2497099"/>
                </a:lnTo>
                <a:lnTo>
                  <a:pt x="2435453" y="2499791"/>
                </a:lnTo>
                <a:lnTo>
                  <a:pt x="2483332" y="2500693"/>
                </a:lnTo>
                <a:lnTo>
                  <a:pt x="2500680" y="2500693"/>
                </a:lnTo>
                <a:lnTo>
                  <a:pt x="2500680" y="2465882"/>
                </a:lnTo>
                <a:lnTo>
                  <a:pt x="2500680" y="1267688"/>
                </a:lnTo>
                <a:lnTo>
                  <a:pt x="2500680" y="1233004"/>
                </a:lnTo>
                <a:lnTo>
                  <a:pt x="2465997" y="1233004"/>
                </a:lnTo>
                <a:lnTo>
                  <a:pt x="2465997" y="1267688"/>
                </a:lnTo>
                <a:lnTo>
                  <a:pt x="2465997" y="2465882"/>
                </a:lnTo>
                <a:lnTo>
                  <a:pt x="2418181" y="2464282"/>
                </a:lnTo>
                <a:lnTo>
                  <a:pt x="2370848" y="2460841"/>
                </a:lnTo>
                <a:lnTo>
                  <a:pt x="2324036" y="2455608"/>
                </a:lnTo>
                <a:lnTo>
                  <a:pt x="2277757" y="2448610"/>
                </a:lnTo>
                <a:lnTo>
                  <a:pt x="2232063" y="2439886"/>
                </a:lnTo>
                <a:lnTo>
                  <a:pt x="2186990" y="2429459"/>
                </a:lnTo>
                <a:lnTo>
                  <a:pt x="2142566" y="2417381"/>
                </a:lnTo>
                <a:lnTo>
                  <a:pt x="2098827" y="2403678"/>
                </a:lnTo>
                <a:lnTo>
                  <a:pt x="2055812" y="2388387"/>
                </a:lnTo>
                <a:lnTo>
                  <a:pt x="2013546" y="2371534"/>
                </a:lnTo>
                <a:lnTo>
                  <a:pt x="1972081" y="2353170"/>
                </a:lnTo>
                <a:lnTo>
                  <a:pt x="1931428" y="2333320"/>
                </a:lnTo>
                <a:lnTo>
                  <a:pt x="1891652" y="2312022"/>
                </a:lnTo>
                <a:lnTo>
                  <a:pt x="1852752" y="2289302"/>
                </a:lnTo>
                <a:lnTo>
                  <a:pt x="1814791" y="2265197"/>
                </a:lnTo>
                <a:lnTo>
                  <a:pt x="1777796" y="2239759"/>
                </a:lnTo>
                <a:lnTo>
                  <a:pt x="1741792" y="2213000"/>
                </a:lnTo>
                <a:lnTo>
                  <a:pt x="1706829" y="2184958"/>
                </a:lnTo>
                <a:lnTo>
                  <a:pt x="1672932" y="2155685"/>
                </a:lnTo>
                <a:lnTo>
                  <a:pt x="1640141" y="2125205"/>
                </a:lnTo>
                <a:lnTo>
                  <a:pt x="1608493" y="2093544"/>
                </a:lnTo>
                <a:lnTo>
                  <a:pt x="1578000" y="2060752"/>
                </a:lnTo>
                <a:lnTo>
                  <a:pt x="1548726" y="2026856"/>
                </a:lnTo>
                <a:lnTo>
                  <a:pt x="1520698" y="1991893"/>
                </a:lnTo>
                <a:lnTo>
                  <a:pt x="1493939" y="1955888"/>
                </a:lnTo>
                <a:lnTo>
                  <a:pt x="1468488" y="1918893"/>
                </a:lnTo>
                <a:lnTo>
                  <a:pt x="1444396" y="1880933"/>
                </a:lnTo>
                <a:lnTo>
                  <a:pt x="1421676" y="1842046"/>
                </a:lnTo>
                <a:lnTo>
                  <a:pt x="1400365" y="1802257"/>
                </a:lnTo>
                <a:lnTo>
                  <a:pt x="1380515" y="1761604"/>
                </a:lnTo>
                <a:lnTo>
                  <a:pt x="1362151" y="1720138"/>
                </a:lnTo>
                <a:lnTo>
                  <a:pt x="1345298" y="1677873"/>
                </a:lnTo>
                <a:lnTo>
                  <a:pt x="1330007" y="1634858"/>
                </a:lnTo>
                <a:lnTo>
                  <a:pt x="1316304" y="1591119"/>
                </a:lnTo>
                <a:lnTo>
                  <a:pt x="1304226" y="1546694"/>
                </a:lnTo>
                <a:lnTo>
                  <a:pt x="1293812" y="1501622"/>
                </a:lnTo>
                <a:lnTo>
                  <a:pt x="1285087" y="1455928"/>
                </a:lnTo>
                <a:lnTo>
                  <a:pt x="1278077" y="1409661"/>
                </a:lnTo>
                <a:lnTo>
                  <a:pt x="1272844" y="1362837"/>
                </a:lnTo>
                <a:lnTo>
                  <a:pt x="1269403" y="1315504"/>
                </a:lnTo>
                <a:lnTo>
                  <a:pt x="1267802" y="1267688"/>
                </a:lnTo>
                <a:lnTo>
                  <a:pt x="2465997" y="1267688"/>
                </a:lnTo>
                <a:lnTo>
                  <a:pt x="2465997" y="1233004"/>
                </a:lnTo>
                <a:lnTo>
                  <a:pt x="1542669" y="1233004"/>
                </a:lnTo>
                <a:lnTo>
                  <a:pt x="1543189" y="1232877"/>
                </a:lnTo>
                <a:lnTo>
                  <a:pt x="1574965" y="1224965"/>
                </a:lnTo>
                <a:lnTo>
                  <a:pt x="1619008" y="1212227"/>
                </a:lnTo>
                <a:lnTo>
                  <a:pt x="1662391" y="1197940"/>
                </a:lnTo>
                <a:lnTo>
                  <a:pt x="1705051" y="1182116"/>
                </a:lnTo>
                <a:lnTo>
                  <a:pt x="1746973" y="1164805"/>
                </a:lnTo>
                <a:lnTo>
                  <a:pt x="1788121" y="1146035"/>
                </a:lnTo>
                <a:lnTo>
                  <a:pt x="1828457" y="1125829"/>
                </a:lnTo>
                <a:lnTo>
                  <a:pt x="1867954" y="1104239"/>
                </a:lnTo>
                <a:lnTo>
                  <a:pt x="1906574" y="1081278"/>
                </a:lnTo>
                <a:lnTo>
                  <a:pt x="1944281" y="1056982"/>
                </a:lnTo>
                <a:lnTo>
                  <a:pt x="1981060" y="1031392"/>
                </a:lnTo>
                <a:lnTo>
                  <a:pt x="2016861" y="1004544"/>
                </a:lnTo>
                <a:lnTo>
                  <a:pt x="2051659" y="976452"/>
                </a:lnTo>
                <a:lnTo>
                  <a:pt x="2085428" y="947166"/>
                </a:lnTo>
                <a:lnTo>
                  <a:pt x="2118118" y="916711"/>
                </a:lnTo>
                <a:lnTo>
                  <a:pt x="2149703" y="885126"/>
                </a:lnTo>
                <a:lnTo>
                  <a:pt x="2180158" y="852424"/>
                </a:lnTo>
                <a:lnTo>
                  <a:pt x="2209444" y="818667"/>
                </a:lnTo>
                <a:lnTo>
                  <a:pt x="2237536" y="783869"/>
                </a:lnTo>
                <a:lnTo>
                  <a:pt x="2264397" y="748068"/>
                </a:lnTo>
                <a:lnTo>
                  <a:pt x="2289975" y="711288"/>
                </a:lnTo>
                <a:lnTo>
                  <a:pt x="2314270" y="673569"/>
                </a:lnTo>
                <a:lnTo>
                  <a:pt x="2337231" y="634949"/>
                </a:lnTo>
                <a:lnTo>
                  <a:pt x="2358834" y="595452"/>
                </a:lnTo>
                <a:lnTo>
                  <a:pt x="2379027" y="555117"/>
                </a:lnTo>
                <a:lnTo>
                  <a:pt x="2397798" y="513981"/>
                </a:lnTo>
                <a:lnTo>
                  <a:pt x="2415108" y="472059"/>
                </a:lnTo>
                <a:lnTo>
                  <a:pt x="2430932" y="429387"/>
                </a:lnTo>
                <a:lnTo>
                  <a:pt x="2445220" y="386016"/>
                </a:lnTo>
                <a:lnTo>
                  <a:pt x="2457958" y="341960"/>
                </a:lnTo>
                <a:lnTo>
                  <a:pt x="2469096" y="297268"/>
                </a:lnTo>
                <a:lnTo>
                  <a:pt x="2478608" y="251955"/>
                </a:lnTo>
                <a:lnTo>
                  <a:pt x="2486469" y="206057"/>
                </a:lnTo>
                <a:lnTo>
                  <a:pt x="2492641" y="159626"/>
                </a:lnTo>
                <a:lnTo>
                  <a:pt x="2497086" y="112674"/>
                </a:lnTo>
                <a:lnTo>
                  <a:pt x="2499779" y="65239"/>
                </a:lnTo>
                <a:lnTo>
                  <a:pt x="2500350" y="34683"/>
                </a:lnTo>
                <a:lnTo>
                  <a:pt x="2500680" y="17348"/>
                </a:lnTo>
                <a:lnTo>
                  <a:pt x="2500680" y="0"/>
                </a:lnTo>
                <a:close/>
              </a:path>
            </a:pathLst>
          </a:custGeom>
          <a:solidFill>
            <a:srgbClr val="23371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3"/>
          </p:nvPr>
        </p:nvSpPr>
        <p:spPr>
          <a:xfrm>
            <a:off x="5247484" y="3049990"/>
            <a:ext cx="32820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900"/>
              <a:buNone/>
              <a:defRPr sz="19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4"/>
          </p:nvPr>
        </p:nvSpPr>
        <p:spPr>
          <a:xfrm>
            <a:off x="5251939" y="3468412"/>
            <a:ext cx="32820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000"/>
              <a:buNone/>
              <a:defRPr sz="10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argumenti">
  <p:cSld name="6 argumenti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4030525" y="1445306"/>
            <a:ext cx="14937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000"/>
              <a:buNone/>
              <a:defRPr sz="10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2"/>
          </p:nvPr>
        </p:nvSpPr>
        <p:spPr>
          <a:xfrm>
            <a:off x="1764586" y="1445306"/>
            <a:ext cx="14937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000"/>
              <a:buNone/>
              <a:defRPr sz="10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3"/>
          </p:nvPr>
        </p:nvSpPr>
        <p:spPr>
          <a:xfrm>
            <a:off x="1769040" y="1794547"/>
            <a:ext cx="14892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Char char="•"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1168568" y="2610004"/>
            <a:ext cx="7049579" cy="0"/>
          </a:xfrm>
          <a:custGeom>
            <a:avLst/>
            <a:gdLst/>
            <a:ahLst/>
            <a:cxnLst/>
            <a:rect l="l" t="t" r="r" b="b"/>
            <a:pathLst>
              <a:path w="14841219" h="120000" extrusionOk="0">
                <a:moveTo>
                  <a:pt x="0" y="0"/>
                </a:moveTo>
                <a:lnTo>
                  <a:pt x="14841004" y="0"/>
                </a:lnTo>
              </a:path>
            </a:pathLst>
          </a:custGeom>
          <a:noFill/>
          <a:ln w="36000" cap="flat" cmpd="sng">
            <a:solidFill>
              <a:srgbClr val="2337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9"/>
          <p:cNvSpPr/>
          <p:nvPr/>
        </p:nvSpPr>
        <p:spPr>
          <a:xfrm>
            <a:off x="3332858" y="1380005"/>
            <a:ext cx="0" cy="2667873"/>
          </a:xfrm>
          <a:custGeom>
            <a:avLst/>
            <a:gdLst/>
            <a:ahLst/>
            <a:cxnLst/>
            <a:rect l="l" t="t" r="r" b="b"/>
            <a:pathLst>
              <a:path w="120000" h="5616575" extrusionOk="0">
                <a:moveTo>
                  <a:pt x="0" y="5616003"/>
                </a:moveTo>
                <a:lnTo>
                  <a:pt x="0" y="0"/>
                </a:lnTo>
              </a:path>
            </a:pathLst>
          </a:custGeom>
          <a:noFill/>
          <a:ln w="36000" cap="flat" cmpd="sng">
            <a:solidFill>
              <a:srgbClr val="2337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9"/>
          <p:cNvSpPr/>
          <p:nvPr/>
        </p:nvSpPr>
        <p:spPr>
          <a:xfrm>
            <a:off x="5682860" y="1380005"/>
            <a:ext cx="0" cy="2667873"/>
          </a:xfrm>
          <a:custGeom>
            <a:avLst/>
            <a:gdLst/>
            <a:ahLst/>
            <a:cxnLst/>
            <a:rect l="l" t="t" r="r" b="b"/>
            <a:pathLst>
              <a:path w="120000" h="5616575" extrusionOk="0">
                <a:moveTo>
                  <a:pt x="0" y="5616003"/>
                </a:moveTo>
                <a:lnTo>
                  <a:pt x="0" y="0"/>
                </a:lnTo>
              </a:path>
            </a:pathLst>
          </a:custGeom>
          <a:noFill/>
          <a:ln w="36000" cap="flat" cmpd="sng">
            <a:solidFill>
              <a:srgbClr val="2337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1440002" y="1501435"/>
            <a:ext cx="183086" cy="174038"/>
          </a:xfrm>
          <a:custGeom>
            <a:avLst/>
            <a:gdLst/>
            <a:ahLst/>
            <a:cxnLst/>
            <a:rect l="l" t="t" r="r" b="b"/>
            <a:pathLst>
              <a:path w="385445" h="366395" extrusionOk="0">
                <a:moveTo>
                  <a:pt x="346722" y="77050"/>
                </a:moveTo>
                <a:lnTo>
                  <a:pt x="38519" y="77050"/>
                </a:lnTo>
                <a:lnTo>
                  <a:pt x="30860" y="77758"/>
                </a:lnTo>
                <a:lnTo>
                  <a:pt x="707" y="107911"/>
                </a:lnTo>
                <a:lnTo>
                  <a:pt x="0" y="115569"/>
                </a:lnTo>
                <a:lnTo>
                  <a:pt x="0" y="327456"/>
                </a:lnTo>
                <a:lnTo>
                  <a:pt x="23774" y="363159"/>
                </a:lnTo>
                <a:lnTo>
                  <a:pt x="38519" y="365988"/>
                </a:lnTo>
                <a:lnTo>
                  <a:pt x="346722" y="365988"/>
                </a:lnTo>
                <a:lnTo>
                  <a:pt x="382412" y="342212"/>
                </a:lnTo>
                <a:lnTo>
                  <a:pt x="385241" y="327456"/>
                </a:lnTo>
                <a:lnTo>
                  <a:pt x="38519" y="327456"/>
                </a:lnTo>
                <a:lnTo>
                  <a:pt x="38519" y="250418"/>
                </a:lnTo>
                <a:lnTo>
                  <a:pt x="173354" y="250418"/>
                </a:lnTo>
                <a:lnTo>
                  <a:pt x="173354" y="211899"/>
                </a:lnTo>
                <a:lnTo>
                  <a:pt x="385241" y="211899"/>
                </a:lnTo>
                <a:lnTo>
                  <a:pt x="38519" y="211886"/>
                </a:lnTo>
                <a:lnTo>
                  <a:pt x="38519" y="115569"/>
                </a:lnTo>
                <a:lnTo>
                  <a:pt x="385241" y="115569"/>
                </a:lnTo>
                <a:lnTo>
                  <a:pt x="384534" y="107911"/>
                </a:lnTo>
                <a:lnTo>
                  <a:pt x="354380" y="77758"/>
                </a:lnTo>
                <a:lnTo>
                  <a:pt x="346722" y="77050"/>
                </a:lnTo>
                <a:close/>
              </a:path>
              <a:path w="385445" h="366395" extrusionOk="0">
                <a:moveTo>
                  <a:pt x="385241" y="211899"/>
                </a:moveTo>
                <a:lnTo>
                  <a:pt x="211874" y="211899"/>
                </a:lnTo>
                <a:lnTo>
                  <a:pt x="211874" y="250418"/>
                </a:lnTo>
                <a:lnTo>
                  <a:pt x="346722" y="250418"/>
                </a:lnTo>
                <a:lnTo>
                  <a:pt x="346722" y="327456"/>
                </a:lnTo>
                <a:lnTo>
                  <a:pt x="385241" y="327456"/>
                </a:lnTo>
                <a:lnTo>
                  <a:pt x="385241" y="211899"/>
                </a:lnTo>
                <a:close/>
              </a:path>
              <a:path w="385445" h="366395" extrusionOk="0">
                <a:moveTo>
                  <a:pt x="250405" y="250418"/>
                </a:moveTo>
                <a:lnTo>
                  <a:pt x="134835" y="250418"/>
                </a:lnTo>
                <a:lnTo>
                  <a:pt x="134835" y="288937"/>
                </a:lnTo>
                <a:lnTo>
                  <a:pt x="250405" y="288937"/>
                </a:lnTo>
                <a:lnTo>
                  <a:pt x="250405" y="250418"/>
                </a:lnTo>
                <a:close/>
              </a:path>
              <a:path w="385445" h="366395" extrusionOk="0">
                <a:moveTo>
                  <a:pt x="250405" y="173367"/>
                </a:moveTo>
                <a:lnTo>
                  <a:pt x="134835" y="173367"/>
                </a:lnTo>
                <a:lnTo>
                  <a:pt x="134835" y="211886"/>
                </a:lnTo>
                <a:lnTo>
                  <a:pt x="250405" y="211886"/>
                </a:lnTo>
                <a:lnTo>
                  <a:pt x="250405" y="173367"/>
                </a:lnTo>
                <a:close/>
              </a:path>
              <a:path w="385445" h="366395" extrusionOk="0">
                <a:moveTo>
                  <a:pt x="385241" y="115569"/>
                </a:moveTo>
                <a:lnTo>
                  <a:pt x="346722" y="115569"/>
                </a:lnTo>
                <a:lnTo>
                  <a:pt x="346722" y="211886"/>
                </a:lnTo>
                <a:lnTo>
                  <a:pt x="385241" y="211886"/>
                </a:lnTo>
                <a:lnTo>
                  <a:pt x="385241" y="115569"/>
                </a:lnTo>
                <a:close/>
              </a:path>
              <a:path w="385445" h="366395" extrusionOk="0">
                <a:moveTo>
                  <a:pt x="231139" y="0"/>
                </a:moveTo>
                <a:lnTo>
                  <a:pt x="154089" y="0"/>
                </a:lnTo>
                <a:lnTo>
                  <a:pt x="146430" y="707"/>
                </a:lnTo>
                <a:lnTo>
                  <a:pt x="116277" y="30860"/>
                </a:lnTo>
                <a:lnTo>
                  <a:pt x="115569" y="38519"/>
                </a:lnTo>
                <a:lnTo>
                  <a:pt x="115569" y="77050"/>
                </a:lnTo>
                <a:lnTo>
                  <a:pt x="154089" y="77050"/>
                </a:lnTo>
                <a:lnTo>
                  <a:pt x="154089" y="38519"/>
                </a:lnTo>
                <a:lnTo>
                  <a:pt x="269671" y="38519"/>
                </a:lnTo>
                <a:lnTo>
                  <a:pt x="245895" y="2828"/>
                </a:lnTo>
                <a:lnTo>
                  <a:pt x="238805" y="707"/>
                </a:lnTo>
                <a:lnTo>
                  <a:pt x="231139" y="0"/>
                </a:lnTo>
                <a:close/>
              </a:path>
              <a:path w="385445" h="366395" extrusionOk="0">
                <a:moveTo>
                  <a:pt x="269671" y="38519"/>
                </a:moveTo>
                <a:lnTo>
                  <a:pt x="231139" y="38519"/>
                </a:lnTo>
                <a:lnTo>
                  <a:pt x="231139" y="77050"/>
                </a:lnTo>
                <a:lnTo>
                  <a:pt x="269671" y="77050"/>
                </a:lnTo>
                <a:lnTo>
                  <a:pt x="269671" y="38519"/>
                </a:lnTo>
                <a:close/>
              </a:path>
            </a:pathLst>
          </a:custGeom>
          <a:solidFill>
            <a:srgbClr val="23371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6034284" y="2880911"/>
            <a:ext cx="182483" cy="165894"/>
          </a:xfrm>
          <a:custGeom>
            <a:avLst/>
            <a:gdLst/>
            <a:ahLst/>
            <a:cxnLst/>
            <a:rect l="l" t="t" r="r" b="b"/>
            <a:pathLst>
              <a:path w="384175" h="349250" extrusionOk="0">
                <a:moveTo>
                  <a:pt x="209461" y="122186"/>
                </a:moveTo>
                <a:lnTo>
                  <a:pt x="0" y="122186"/>
                </a:lnTo>
                <a:lnTo>
                  <a:pt x="0" y="244360"/>
                </a:lnTo>
                <a:lnTo>
                  <a:pt x="7637" y="284727"/>
                </a:lnTo>
                <a:lnTo>
                  <a:pt x="30543" y="318541"/>
                </a:lnTo>
                <a:lnTo>
                  <a:pt x="64368" y="341452"/>
                </a:lnTo>
                <a:lnTo>
                  <a:pt x="104736" y="349084"/>
                </a:lnTo>
                <a:lnTo>
                  <a:pt x="125732" y="347177"/>
                </a:lnTo>
                <a:lnTo>
                  <a:pt x="162822" y="331907"/>
                </a:lnTo>
                <a:lnTo>
                  <a:pt x="104736" y="314185"/>
                </a:lnTo>
                <a:lnTo>
                  <a:pt x="90854" y="312902"/>
                </a:lnTo>
                <a:lnTo>
                  <a:pt x="55422" y="293674"/>
                </a:lnTo>
                <a:lnTo>
                  <a:pt x="36193" y="258243"/>
                </a:lnTo>
                <a:lnTo>
                  <a:pt x="34912" y="244360"/>
                </a:lnTo>
                <a:lnTo>
                  <a:pt x="34912" y="157086"/>
                </a:lnTo>
                <a:lnTo>
                  <a:pt x="209461" y="157086"/>
                </a:lnTo>
                <a:lnTo>
                  <a:pt x="209461" y="122186"/>
                </a:lnTo>
                <a:close/>
              </a:path>
              <a:path w="384175" h="349250" extrusionOk="0">
                <a:moveTo>
                  <a:pt x="209461" y="157086"/>
                </a:moveTo>
                <a:lnTo>
                  <a:pt x="174548" y="157086"/>
                </a:lnTo>
                <a:lnTo>
                  <a:pt x="174548" y="244360"/>
                </a:lnTo>
                <a:lnTo>
                  <a:pt x="173267" y="258243"/>
                </a:lnTo>
                <a:lnTo>
                  <a:pt x="154038" y="293674"/>
                </a:lnTo>
                <a:lnTo>
                  <a:pt x="118614" y="312902"/>
                </a:lnTo>
                <a:lnTo>
                  <a:pt x="104736" y="314185"/>
                </a:lnTo>
                <a:lnTo>
                  <a:pt x="182535" y="314185"/>
                </a:lnTo>
                <a:lnTo>
                  <a:pt x="192278" y="302453"/>
                </a:lnTo>
                <a:lnTo>
                  <a:pt x="201823" y="284727"/>
                </a:lnTo>
                <a:lnTo>
                  <a:pt x="207551" y="265363"/>
                </a:lnTo>
                <a:lnTo>
                  <a:pt x="209461" y="244360"/>
                </a:lnTo>
                <a:lnTo>
                  <a:pt x="209461" y="157086"/>
                </a:lnTo>
                <a:close/>
              </a:path>
              <a:path w="384175" h="349250" extrusionOk="0">
                <a:moveTo>
                  <a:pt x="148361" y="244360"/>
                </a:moveTo>
                <a:lnTo>
                  <a:pt x="61099" y="244360"/>
                </a:lnTo>
                <a:lnTo>
                  <a:pt x="61930" y="251604"/>
                </a:lnTo>
                <a:lnTo>
                  <a:pt x="96454" y="276962"/>
                </a:lnTo>
                <a:lnTo>
                  <a:pt x="104736" y="277520"/>
                </a:lnTo>
                <a:lnTo>
                  <a:pt x="113011" y="276962"/>
                </a:lnTo>
                <a:lnTo>
                  <a:pt x="147530" y="251604"/>
                </a:lnTo>
                <a:lnTo>
                  <a:pt x="148361" y="244360"/>
                </a:lnTo>
                <a:close/>
              </a:path>
              <a:path w="384175" h="349250" extrusionOk="0">
                <a:moveTo>
                  <a:pt x="235635" y="176288"/>
                </a:moveTo>
                <a:lnTo>
                  <a:pt x="235635" y="217309"/>
                </a:lnTo>
                <a:lnTo>
                  <a:pt x="242328" y="220510"/>
                </a:lnTo>
                <a:lnTo>
                  <a:pt x="249389" y="222910"/>
                </a:lnTo>
                <a:lnTo>
                  <a:pt x="264223" y="226110"/>
                </a:lnTo>
                <a:lnTo>
                  <a:pt x="271716" y="226910"/>
                </a:lnTo>
                <a:lnTo>
                  <a:pt x="279273" y="226910"/>
                </a:lnTo>
                <a:lnTo>
                  <a:pt x="319639" y="219273"/>
                </a:lnTo>
                <a:lnTo>
                  <a:pt x="353453" y="196367"/>
                </a:lnTo>
                <a:lnTo>
                  <a:pt x="357081" y="191998"/>
                </a:lnTo>
                <a:lnTo>
                  <a:pt x="271424" y="191998"/>
                </a:lnTo>
                <a:lnTo>
                  <a:pt x="263779" y="190614"/>
                </a:lnTo>
                <a:lnTo>
                  <a:pt x="248945" y="185089"/>
                </a:lnTo>
                <a:lnTo>
                  <a:pt x="242036" y="181229"/>
                </a:lnTo>
                <a:lnTo>
                  <a:pt x="235635" y="176288"/>
                </a:lnTo>
                <a:close/>
              </a:path>
              <a:path w="384175" h="349250" extrusionOk="0">
                <a:moveTo>
                  <a:pt x="74764" y="183273"/>
                </a:moveTo>
                <a:lnTo>
                  <a:pt x="64871" y="183273"/>
                </a:lnTo>
                <a:lnTo>
                  <a:pt x="60731" y="184950"/>
                </a:lnTo>
                <a:lnTo>
                  <a:pt x="54038" y="191630"/>
                </a:lnTo>
                <a:lnTo>
                  <a:pt x="52362" y="195783"/>
                </a:lnTo>
                <a:lnTo>
                  <a:pt x="52362" y="205676"/>
                </a:lnTo>
                <a:lnTo>
                  <a:pt x="54038" y="209816"/>
                </a:lnTo>
                <a:lnTo>
                  <a:pt x="60731" y="216509"/>
                </a:lnTo>
                <a:lnTo>
                  <a:pt x="64871" y="218186"/>
                </a:lnTo>
                <a:lnTo>
                  <a:pt x="74764" y="218186"/>
                </a:lnTo>
                <a:lnTo>
                  <a:pt x="78917" y="216509"/>
                </a:lnTo>
                <a:lnTo>
                  <a:pt x="85598" y="209816"/>
                </a:lnTo>
                <a:lnTo>
                  <a:pt x="87274" y="205676"/>
                </a:lnTo>
                <a:lnTo>
                  <a:pt x="87274" y="195783"/>
                </a:lnTo>
                <a:lnTo>
                  <a:pt x="85598" y="191630"/>
                </a:lnTo>
                <a:lnTo>
                  <a:pt x="78917" y="184950"/>
                </a:lnTo>
                <a:lnTo>
                  <a:pt x="74764" y="183273"/>
                </a:lnTo>
                <a:close/>
              </a:path>
              <a:path w="384175" h="349250" extrusionOk="0">
                <a:moveTo>
                  <a:pt x="144589" y="183273"/>
                </a:moveTo>
                <a:lnTo>
                  <a:pt x="134696" y="183273"/>
                </a:lnTo>
                <a:lnTo>
                  <a:pt x="130543" y="184950"/>
                </a:lnTo>
                <a:lnTo>
                  <a:pt x="123863" y="191630"/>
                </a:lnTo>
                <a:lnTo>
                  <a:pt x="122186" y="195783"/>
                </a:lnTo>
                <a:lnTo>
                  <a:pt x="122186" y="205676"/>
                </a:lnTo>
                <a:lnTo>
                  <a:pt x="123863" y="209816"/>
                </a:lnTo>
                <a:lnTo>
                  <a:pt x="130543" y="216509"/>
                </a:lnTo>
                <a:lnTo>
                  <a:pt x="134696" y="218186"/>
                </a:lnTo>
                <a:lnTo>
                  <a:pt x="144589" y="218186"/>
                </a:lnTo>
                <a:lnTo>
                  <a:pt x="148729" y="216509"/>
                </a:lnTo>
                <a:lnTo>
                  <a:pt x="155422" y="209816"/>
                </a:lnTo>
                <a:lnTo>
                  <a:pt x="157099" y="205676"/>
                </a:lnTo>
                <a:lnTo>
                  <a:pt x="157099" y="195783"/>
                </a:lnTo>
                <a:lnTo>
                  <a:pt x="155422" y="191630"/>
                </a:lnTo>
                <a:lnTo>
                  <a:pt x="148729" y="184950"/>
                </a:lnTo>
                <a:lnTo>
                  <a:pt x="144589" y="183273"/>
                </a:lnTo>
                <a:close/>
              </a:path>
              <a:path w="384175" h="349250" extrusionOk="0">
                <a:moveTo>
                  <a:pt x="383997" y="34912"/>
                </a:moveTo>
                <a:lnTo>
                  <a:pt x="349097" y="34912"/>
                </a:lnTo>
                <a:lnTo>
                  <a:pt x="349046" y="122744"/>
                </a:lnTo>
                <a:lnTo>
                  <a:pt x="347814" y="136064"/>
                </a:lnTo>
                <a:lnTo>
                  <a:pt x="328587" y="171488"/>
                </a:lnTo>
                <a:lnTo>
                  <a:pt x="293155" y="190717"/>
                </a:lnTo>
                <a:lnTo>
                  <a:pt x="279273" y="191998"/>
                </a:lnTo>
                <a:lnTo>
                  <a:pt x="357081" y="191998"/>
                </a:lnTo>
                <a:lnTo>
                  <a:pt x="366820" y="180272"/>
                </a:lnTo>
                <a:lnTo>
                  <a:pt x="376364" y="162544"/>
                </a:lnTo>
                <a:lnTo>
                  <a:pt x="382089" y="143182"/>
                </a:lnTo>
                <a:lnTo>
                  <a:pt x="383946" y="122744"/>
                </a:lnTo>
                <a:lnTo>
                  <a:pt x="383997" y="34912"/>
                </a:lnTo>
                <a:close/>
              </a:path>
              <a:path w="384175" h="349250" extrusionOk="0">
                <a:moveTo>
                  <a:pt x="279273" y="122186"/>
                </a:moveTo>
                <a:lnTo>
                  <a:pt x="243126" y="135997"/>
                </a:lnTo>
                <a:lnTo>
                  <a:pt x="235635" y="155346"/>
                </a:lnTo>
                <a:lnTo>
                  <a:pt x="322910" y="155346"/>
                </a:lnTo>
                <a:lnTo>
                  <a:pt x="295370" y="124418"/>
                </a:lnTo>
                <a:lnTo>
                  <a:pt x="279273" y="122186"/>
                </a:lnTo>
                <a:close/>
              </a:path>
              <a:path w="384175" h="349250" extrusionOk="0">
                <a:moveTo>
                  <a:pt x="383997" y="0"/>
                </a:moveTo>
                <a:lnTo>
                  <a:pt x="174548" y="0"/>
                </a:lnTo>
                <a:lnTo>
                  <a:pt x="174548" y="95999"/>
                </a:lnTo>
                <a:lnTo>
                  <a:pt x="209461" y="95999"/>
                </a:lnTo>
                <a:lnTo>
                  <a:pt x="209461" y="34912"/>
                </a:lnTo>
                <a:lnTo>
                  <a:pt x="383997" y="34912"/>
                </a:lnTo>
                <a:lnTo>
                  <a:pt x="383997" y="0"/>
                </a:lnTo>
                <a:close/>
              </a:path>
              <a:path w="384175" h="349250" extrusionOk="0">
                <a:moveTo>
                  <a:pt x="249313" y="61087"/>
                </a:moveTo>
                <a:lnTo>
                  <a:pt x="239420" y="61087"/>
                </a:lnTo>
                <a:lnTo>
                  <a:pt x="235280" y="62763"/>
                </a:lnTo>
                <a:lnTo>
                  <a:pt x="228587" y="69456"/>
                </a:lnTo>
                <a:lnTo>
                  <a:pt x="226910" y="73596"/>
                </a:lnTo>
                <a:lnTo>
                  <a:pt x="226910" y="83489"/>
                </a:lnTo>
                <a:lnTo>
                  <a:pt x="228587" y="87630"/>
                </a:lnTo>
                <a:lnTo>
                  <a:pt x="235280" y="94322"/>
                </a:lnTo>
                <a:lnTo>
                  <a:pt x="239420" y="95999"/>
                </a:lnTo>
                <a:lnTo>
                  <a:pt x="249313" y="95999"/>
                </a:lnTo>
                <a:lnTo>
                  <a:pt x="253453" y="94322"/>
                </a:lnTo>
                <a:lnTo>
                  <a:pt x="260146" y="87630"/>
                </a:lnTo>
                <a:lnTo>
                  <a:pt x="261823" y="83489"/>
                </a:lnTo>
                <a:lnTo>
                  <a:pt x="261823" y="73596"/>
                </a:lnTo>
                <a:lnTo>
                  <a:pt x="260146" y="69456"/>
                </a:lnTo>
                <a:lnTo>
                  <a:pt x="253453" y="62763"/>
                </a:lnTo>
                <a:lnTo>
                  <a:pt x="249313" y="61087"/>
                </a:lnTo>
                <a:close/>
              </a:path>
              <a:path w="384175" h="349250" extrusionOk="0">
                <a:moveTo>
                  <a:pt x="319125" y="61087"/>
                </a:moveTo>
                <a:lnTo>
                  <a:pt x="309245" y="61087"/>
                </a:lnTo>
                <a:lnTo>
                  <a:pt x="305092" y="62763"/>
                </a:lnTo>
                <a:lnTo>
                  <a:pt x="298399" y="69456"/>
                </a:lnTo>
                <a:lnTo>
                  <a:pt x="296735" y="73596"/>
                </a:lnTo>
                <a:lnTo>
                  <a:pt x="296735" y="83489"/>
                </a:lnTo>
                <a:lnTo>
                  <a:pt x="298399" y="87630"/>
                </a:lnTo>
                <a:lnTo>
                  <a:pt x="305092" y="94322"/>
                </a:lnTo>
                <a:lnTo>
                  <a:pt x="309245" y="95999"/>
                </a:lnTo>
                <a:lnTo>
                  <a:pt x="319125" y="95999"/>
                </a:lnTo>
                <a:lnTo>
                  <a:pt x="323278" y="94322"/>
                </a:lnTo>
                <a:lnTo>
                  <a:pt x="329971" y="87630"/>
                </a:lnTo>
                <a:lnTo>
                  <a:pt x="331635" y="83489"/>
                </a:lnTo>
                <a:lnTo>
                  <a:pt x="331635" y="73596"/>
                </a:lnTo>
                <a:lnTo>
                  <a:pt x="329971" y="69456"/>
                </a:lnTo>
                <a:lnTo>
                  <a:pt x="323278" y="62763"/>
                </a:lnTo>
                <a:lnTo>
                  <a:pt x="319125" y="61087"/>
                </a:lnTo>
                <a:close/>
              </a:path>
            </a:pathLst>
          </a:custGeom>
          <a:solidFill>
            <a:srgbClr val="23371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1438752" y="2880911"/>
            <a:ext cx="182483" cy="165894"/>
          </a:xfrm>
          <a:custGeom>
            <a:avLst/>
            <a:gdLst/>
            <a:ahLst/>
            <a:cxnLst/>
            <a:rect l="l" t="t" r="r" b="b"/>
            <a:pathLst>
              <a:path w="384175" h="349250" extrusionOk="0">
                <a:moveTo>
                  <a:pt x="209461" y="122186"/>
                </a:moveTo>
                <a:lnTo>
                  <a:pt x="0" y="122186"/>
                </a:lnTo>
                <a:lnTo>
                  <a:pt x="0" y="244360"/>
                </a:lnTo>
                <a:lnTo>
                  <a:pt x="7637" y="284727"/>
                </a:lnTo>
                <a:lnTo>
                  <a:pt x="30543" y="318541"/>
                </a:lnTo>
                <a:lnTo>
                  <a:pt x="64368" y="341452"/>
                </a:lnTo>
                <a:lnTo>
                  <a:pt x="104736" y="349084"/>
                </a:lnTo>
                <a:lnTo>
                  <a:pt x="125732" y="347177"/>
                </a:lnTo>
                <a:lnTo>
                  <a:pt x="162822" y="331907"/>
                </a:lnTo>
                <a:lnTo>
                  <a:pt x="104736" y="314185"/>
                </a:lnTo>
                <a:lnTo>
                  <a:pt x="90854" y="312902"/>
                </a:lnTo>
                <a:lnTo>
                  <a:pt x="55422" y="293674"/>
                </a:lnTo>
                <a:lnTo>
                  <a:pt x="36193" y="258243"/>
                </a:lnTo>
                <a:lnTo>
                  <a:pt x="34912" y="244360"/>
                </a:lnTo>
                <a:lnTo>
                  <a:pt x="34912" y="157086"/>
                </a:lnTo>
                <a:lnTo>
                  <a:pt x="209461" y="157086"/>
                </a:lnTo>
                <a:lnTo>
                  <a:pt x="209461" y="122186"/>
                </a:lnTo>
                <a:close/>
              </a:path>
              <a:path w="384175" h="349250" extrusionOk="0">
                <a:moveTo>
                  <a:pt x="209461" y="157086"/>
                </a:moveTo>
                <a:lnTo>
                  <a:pt x="174548" y="157086"/>
                </a:lnTo>
                <a:lnTo>
                  <a:pt x="174548" y="244360"/>
                </a:lnTo>
                <a:lnTo>
                  <a:pt x="173267" y="258243"/>
                </a:lnTo>
                <a:lnTo>
                  <a:pt x="154038" y="293674"/>
                </a:lnTo>
                <a:lnTo>
                  <a:pt x="118614" y="312902"/>
                </a:lnTo>
                <a:lnTo>
                  <a:pt x="104736" y="314185"/>
                </a:lnTo>
                <a:lnTo>
                  <a:pt x="182535" y="314185"/>
                </a:lnTo>
                <a:lnTo>
                  <a:pt x="192278" y="302453"/>
                </a:lnTo>
                <a:lnTo>
                  <a:pt x="201823" y="284727"/>
                </a:lnTo>
                <a:lnTo>
                  <a:pt x="207551" y="265363"/>
                </a:lnTo>
                <a:lnTo>
                  <a:pt x="209461" y="244360"/>
                </a:lnTo>
                <a:lnTo>
                  <a:pt x="209461" y="157086"/>
                </a:lnTo>
                <a:close/>
              </a:path>
              <a:path w="384175" h="349250" extrusionOk="0">
                <a:moveTo>
                  <a:pt x="148361" y="244360"/>
                </a:moveTo>
                <a:lnTo>
                  <a:pt x="61099" y="244360"/>
                </a:lnTo>
                <a:lnTo>
                  <a:pt x="61930" y="251604"/>
                </a:lnTo>
                <a:lnTo>
                  <a:pt x="96454" y="276962"/>
                </a:lnTo>
                <a:lnTo>
                  <a:pt x="104736" y="277520"/>
                </a:lnTo>
                <a:lnTo>
                  <a:pt x="113011" y="276962"/>
                </a:lnTo>
                <a:lnTo>
                  <a:pt x="147530" y="251604"/>
                </a:lnTo>
                <a:lnTo>
                  <a:pt x="148361" y="244360"/>
                </a:lnTo>
                <a:close/>
              </a:path>
              <a:path w="384175" h="349250" extrusionOk="0">
                <a:moveTo>
                  <a:pt x="235635" y="176288"/>
                </a:moveTo>
                <a:lnTo>
                  <a:pt x="235635" y="217309"/>
                </a:lnTo>
                <a:lnTo>
                  <a:pt x="242328" y="220510"/>
                </a:lnTo>
                <a:lnTo>
                  <a:pt x="249389" y="222910"/>
                </a:lnTo>
                <a:lnTo>
                  <a:pt x="264223" y="226110"/>
                </a:lnTo>
                <a:lnTo>
                  <a:pt x="271716" y="226910"/>
                </a:lnTo>
                <a:lnTo>
                  <a:pt x="279272" y="226910"/>
                </a:lnTo>
                <a:lnTo>
                  <a:pt x="319639" y="219273"/>
                </a:lnTo>
                <a:lnTo>
                  <a:pt x="353453" y="196367"/>
                </a:lnTo>
                <a:lnTo>
                  <a:pt x="357081" y="191998"/>
                </a:lnTo>
                <a:lnTo>
                  <a:pt x="271424" y="191998"/>
                </a:lnTo>
                <a:lnTo>
                  <a:pt x="263778" y="190614"/>
                </a:lnTo>
                <a:lnTo>
                  <a:pt x="248945" y="185089"/>
                </a:lnTo>
                <a:lnTo>
                  <a:pt x="242036" y="181229"/>
                </a:lnTo>
                <a:lnTo>
                  <a:pt x="235635" y="176288"/>
                </a:lnTo>
                <a:close/>
              </a:path>
              <a:path w="384175" h="349250" extrusionOk="0">
                <a:moveTo>
                  <a:pt x="74764" y="183273"/>
                </a:moveTo>
                <a:lnTo>
                  <a:pt x="64871" y="183273"/>
                </a:lnTo>
                <a:lnTo>
                  <a:pt x="60731" y="184950"/>
                </a:lnTo>
                <a:lnTo>
                  <a:pt x="54038" y="191630"/>
                </a:lnTo>
                <a:lnTo>
                  <a:pt x="52362" y="195783"/>
                </a:lnTo>
                <a:lnTo>
                  <a:pt x="52362" y="205676"/>
                </a:lnTo>
                <a:lnTo>
                  <a:pt x="54038" y="209816"/>
                </a:lnTo>
                <a:lnTo>
                  <a:pt x="60731" y="216509"/>
                </a:lnTo>
                <a:lnTo>
                  <a:pt x="64871" y="218186"/>
                </a:lnTo>
                <a:lnTo>
                  <a:pt x="74764" y="218186"/>
                </a:lnTo>
                <a:lnTo>
                  <a:pt x="78917" y="216509"/>
                </a:lnTo>
                <a:lnTo>
                  <a:pt x="85597" y="209816"/>
                </a:lnTo>
                <a:lnTo>
                  <a:pt x="87274" y="205676"/>
                </a:lnTo>
                <a:lnTo>
                  <a:pt x="87274" y="195783"/>
                </a:lnTo>
                <a:lnTo>
                  <a:pt x="85597" y="191630"/>
                </a:lnTo>
                <a:lnTo>
                  <a:pt x="78917" y="184950"/>
                </a:lnTo>
                <a:lnTo>
                  <a:pt x="74764" y="183273"/>
                </a:lnTo>
                <a:close/>
              </a:path>
              <a:path w="384175" h="349250" extrusionOk="0">
                <a:moveTo>
                  <a:pt x="144589" y="183273"/>
                </a:moveTo>
                <a:lnTo>
                  <a:pt x="134696" y="183273"/>
                </a:lnTo>
                <a:lnTo>
                  <a:pt x="130543" y="184950"/>
                </a:lnTo>
                <a:lnTo>
                  <a:pt x="123863" y="191630"/>
                </a:lnTo>
                <a:lnTo>
                  <a:pt x="122186" y="195783"/>
                </a:lnTo>
                <a:lnTo>
                  <a:pt x="122186" y="205676"/>
                </a:lnTo>
                <a:lnTo>
                  <a:pt x="123863" y="209816"/>
                </a:lnTo>
                <a:lnTo>
                  <a:pt x="130543" y="216509"/>
                </a:lnTo>
                <a:lnTo>
                  <a:pt x="134696" y="218186"/>
                </a:lnTo>
                <a:lnTo>
                  <a:pt x="144589" y="218186"/>
                </a:lnTo>
                <a:lnTo>
                  <a:pt x="148729" y="216509"/>
                </a:lnTo>
                <a:lnTo>
                  <a:pt x="155422" y="209816"/>
                </a:lnTo>
                <a:lnTo>
                  <a:pt x="157098" y="205676"/>
                </a:lnTo>
                <a:lnTo>
                  <a:pt x="157098" y="195783"/>
                </a:lnTo>
                <a:lnTo>
                  <a:pt x="155422" y="191630"/>
                </a:lnTo>
                <a:lnTo>
                  <a:pt x="148729" y="184950"/>
                </a:lnTo>
                <a:lnTo>
                  <a:pt x="144589" y="183273"/>
                </a:lnTo>
                <a:close/>
              </a:path>
              <a:path w="384175" h="349250" extrusionOk="0">
                <a:moveTo>
                  <a:pt x="383997" y="34912"/>
                </a:moveTo>
                <a:lnTo>
                  <a:pt x="349097" y="34912"/>
                </a:lnTo>
                <a:lnTo>
                  <a:pt x="349046" y="122744"/>
                </a:lnTo>
                <a:lnTo>
                  <a:pt x="347814" y="136064"/>
                </a:lnTo>
                <a:lnTo>
                  <a:pt x="328587" y="171488"/>
                </a:lnTo>
                <a:lnTo>
                  <a:pt x="293155" y="190717"/>
                </a:lnTo>
                <a:lnTo>
                  <a:pt x="279272" y="191998"/>
                </a:lnTo>
                <a:lnTo>
                  <a:pt x="357081" y="191998"/>
                </a:lnTo>
                <a:lnTo>
                  <a:pt x="366820" y="180272"/>
                </a:lnTo>
                <a:lnTo>
                  <a:pt x="376364" y="162544"/>
                </a:lnTo>
                <a:lnTo>
                  <a:pt x="382089" y="143182"/>
                </a:lnTo>
                <a:lnTo>
                  <a:pt x="383946" y="122744"/>
                </a:lnTo>
                <a:lnTo>
                  <a:pt x="383997" y="34912"/>
                </a:lnTo>
                <a:close/>
              </a:path>
              <a:path w="384175" h="349250" extrusionOk="0">
                <a:moveTo>
                  <a:pt x="279272" y="122186"/>
                </a:moveTo>
                <a:lnTo>
                  <a:pt x="243126" y="135997"/>
                </a:lnTo>
                <a:lnTo>
                  <a:pt x="235635" y="155346"/>
                </a:lnTo>
                <a:lnTo>
                  <a:pt x="322910" y="155346"/>
                </a:lnTo>
                <a:lnTo>
                  <a:pt x="295370" y="124418"/>
                </a:lnTo>
                <a:lnTo>
                  <a:pt x="279272" y="122186"/>
                </a:lnTo>
                <a:close/>
              </a:path>
              <a:path w="384175" h="349250" extrusionOk="0">
                <a:moveTo>
                  <a:pt x="383997" y="0"/>
                </a:moveTo>
                <a:lnTo>
                  <a:pt x="174548" y="0"/>
                </a:lnTo>
                <a:lnTo>
                  <a:pt x="174548" y="95999"/>
                </a:lnTo>
                <a:lnTo>
                  <a:pt x="209461" y="95999"/>
                </a:lnTo>
                <a:lnTo>
                  <a:pt x="209461" y="34912"/>
                </a:lnTo>
                <a:lnTo>
                  <a:pt x="383997" y="34912"/>
                </a:lnTo>
                <a:lnTo>
                  <a:pt x="383997" y="0"/>
                </a:lnTo>
                <a:close/>
              </a:path>
              <a:path w="384175" h="349250" extrusionOk="0">
                <a:moveTo>
                  <a:pt x="249313" y="61087"/>
                </a:moveTo>
                <a:lnTo>
                  <a:pt x="239420" y="61087"/>
                </a:lnTo>
                <a:lnTo>
                  <a:pt x="235280" y="62763"/>
                </a:lnTo>
                <a:lnTo>
                  <a:pt x="228587" y="69456"/>
                </a:lnTo>
                <a:lnTo>
                  <a:pt x="226910" y="73596"/>
                </a:lnTo>
                <a:lnTo>
                  <a:pt x="226910" y="83489"/>
                </a:lnTo>
                <a:lnTo>
                  <a:pt x="228587" y="87630"/>
                </a:lnTo>
                <a:lnTo>
                  <a:pt x="235280" y="94322"/>
                </a:lnTo>
                <a:lnTo>
                  <a:pt x="239420" y="95999"/>
                </a:lnTo>
                <a:lnTo>
                  <a:pt x="249313" y="95999"/>
                </a:lnTo>
                <a:lnTo>
                  <a:pt x="253453" y="94322"/>
                </a:lnTo>
                <a:lnTo>
                  <a:pt x="260146" y="87630"/>
                </a:lnTo>
                <a:lnTo>
                  <a:pt x="261823" y="83489"/>
                </a:lnTo>
                <a:lnTo>
                  <a:pt x="261823" y="73596"/>
                </a:lnTo>
                <a:lnTo>
                  <a:pt x="260146" y="69456"/>
                </a:lnTo>
                <a:lnTo>
                  <a:pt x="253453" y="62763"/>
                </a:lnTo>
                <a:lnTo>
                  <a:pt x="249313" y="61087"/>
                </a:lnTo>
                <a:close/>
              </a:path>
              <a:path w="384175" h="349250" extrusionOk="0">
                <a:moveTo>
                  <a:pt x="319125" y="61087"/>
                </a:moveTo>
                <a:lnTo>
                  <a:pt x="309244" y="61087"/>
                </a:lnTo>
                <a:lnTo>
                  <a:pt x="305092" y="62763"/>
                </a:lnTo>
                <a:lnTo>
                  <a:pt x="298399" y="69456"/>
                </a:lnTo>
                <a:lnTo>
                  <a:pt x="296735" y="73596"/>
                </a:lnTo>
                <a:lnTo>
                  <a:pt x="296735" y="83489"/>
                </a:lnTo>
                <a:lnTo>
                  <a:pt x="298399" y="87630"/>
                </a:lnTo>
                <a:lnTo>
                  <a:pt x="305092" y="94322"/>
                </a:lnTo>
                <a:lnTo>
                  <a:pt x="309244" y="95999"/>
                </a:lnTo>
                <a:lnTo>
                  <a:pt x="319125" y="95999"/>
                </a:lnTo>
                <a:lnTo>
                  <a:pt x="323278" y="94322"/>
                </a:lnTo>
                <a:lnTo>
                  <a:pt x="329971" y="87630"/>
                </a:lnTo>
                <a:lnTo>
                  <a:pt x="331635" y="83489"/>
                </a:lnTo>
                <a:lnTo>
                  <a:pt x="331635" y="73596"/>
                </a:lnTo>
                <a:lnTo>
                  <a:pt x="329971" y="69456"/>
                </a:lnTo>
                <a:lnTo>
                  <a:pt x="323278" y="62763"/>
                </a:lnTo>
                <a:lnTo>
                  <a:pt x="319125" y="61087"/>
                </a:lnTo>
                <a:close/>
              </a:path>
            </a:pathLst>
          </a:custGeom>
          <a:solidFill>
            <a:srgbClr val="23371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9"/>
          <p:cNvSpPr/>
          <p:nvPr/>
        </p:nvSpPr>
        <p:spPr>
          <a:xfrm>
            <a:off x="3745713" y="1508541"/>
            <a:ext cx="195151" cy="159861"/>
          </a:xfrm>
          <a:custGeom>
            <a:avLst/>
            <a:gdLst/>
            <a:ahLst/>
            <a:cxnLst/>
            <a:rect l="l" t="t" r="r" b="b"/>
            <a:pathLst>
              <a:path w="410845" h="336550" extrusionOk="0">
                <a:moveTo>
                  <a:pt x="205333" y="0"/>
                </a:moveTo>
                <a:lnTo>
                  <a:pt x="0" y="112001"/>
                </a:lnTo>
                <a:lnTo>
                  <a:pt x="74663" y="153073"/>
                </a:lnTo>
                <a:lnTo>
                  <a:pt x="74663" y="265074"/>
                </a:lnTo>
                <a:lnTo>
                  <a:pt x="205333" y="336003"/>
                </a:lnTo>
                <a:lnTo>
                  <a:pt x="283572" y="293535"/>
                </a:lnTo>
                <a:lnTo>
                  <a:pt x="205333" y="293535"/>
                </a:lnTo>
                <a:lnTo>
                  <a:pt x="112001" y="243141"/>
                </a:lnTo>
                <a:lnTo>
                  <a:pt x="112001" y="172669"/>
                </a:lnTo>
                <a:lnTo>
                  <a:pt x="189770" y="172669"/>
                </a:lnTo>
                <a:lnTo>
                  <a:pt x="77470" y="112001"/>
                </a:lnTo>
                <a:lnTo>
                  <a:pt x="205333" y="42938"/>
                </a:lnTo>
                <a:lnTo>
                  <a:pt x="284053" y="42938"/>
                </a:lnTo>
                <a:lnTo>
                  <a:pt x="205333" y="0"/>
                </a:lnTo>
                <a:close/>
              </a:path>
              <a:path w="410845" h="336550" extrusionOk="0">
                <a:moveTo>
                  <a:pt x="336003" y="172669"/>
                </a:moveTo>
                <a:lnTo>
                  <a:pt x="298665" y="172669"/>
                </a:lnTo>
                <a:lnTo>
                  <a:pt x="298665" y="243141"/>
                </a:lnTo>
                <a:lnTo>
                  <a:pt x="205333" y="293535"/>
                </a:lnTo>
                <a:lnTo>
                  <a:pt x="283572" y="293535"/>
                </a:lnTo>
                <a:lnTo>
                  <a:pt x="336003" y="265074"/>
                </a:lnTo>
                <a:lnTo>
                  <a:pt x="336003" y="172669"/>
                </a:lnTo>
                <a:close/>
              </a:path>
              <a:path w="410845" h="336550" extrusionOk="0">
                <a:moveTo>
                  <a:pt x="410667" y="132537"/>
                </a:moveTo>
                <a:lnTo>
                  <a:pt x="373329" y="132537"/>
                </a:lnTo>
                <a:lnTo>
                  <a:pt x="373329" y="261340"/>
                </a:lnTo>
                <a:lnTo>
                  <a:pt x="410667" y="261340"/>
                </a:lnTo>
                <a:lnTo>
                  <a:pt x="410667" y="132537"/>
                </a:lnTo>
                <a:close/>
              </a:path>
              <a:path w="410845" h="336550" extrusionOk="0">
                <a:moveTo>
                  <a:pt x="189770" y="172669"/>
                </a:moveTo>
                <a:lnTo>
                  <a:pt x="112001" y="172669"/>
                </a:lnTo>
                <a:lnTo>
                  <a:pt x="205333" y="224002"/>
                </a:lnTo>
                <a:lnTo>
                  <a:pt x="283379" y="181076"/>
                </a:lnTo>
                <a:lnTo>
                  <a:pt x="205333" y="181076"/>
                </a:lnTo>
                <a:lnTo>
                  <a:pt x="189770" y="172669"/>
                </a:lnTo>
                <a:close/>
              </a:path>
              <a:path w="410845" h="336550" extrusionOk="0">
                <a:moveTo>
                  <a:pt x="284053" y="42938"/>
                </a:moveTo>
                <a:lnTo>
                  <a:pt x="205333" y="42938"/>
                </a:lnTo>
                <a:lnTo>
                  <a:pt x="333197" y="112001"/>
                </a:lnTo>
                <a:lnTo>
                  <a:pt x="205333" y="181076"/>
                </a:lnTo>
                <a:lnTo>
                  <a:pt x="283379" y="181076"/>
                </a:lnTo>
                <a:lnTo>
                  <a:pt x="298665" y="172669"/>
                </a:lnTo>
                <a:lnTo>
                  <a:pt x="336003" y="172669"/>
                </a:lnTo>
                <a:lnTo>
                  <a:pt x="336003" y="153073"/>
                </a:lnTo>
                <a:lnTo>
                  <a:pt x="373329" y="132537"/>
                </a:lnTo>
                <a:lnTo>
                  <a:pt x="410667" y="132537"/>
                </a:lnTo>
                <a:lnTo>
                  <a:pt x="410667" y="112001"/>
                </a:lnTo>
                <a:lnTo>
                  <a:pt x="284053" y="42938"/>
                </a:lnTo>
                <a:close/>
              </a:path>
            </a:pathLst>
          </a:custGeom>
          <a:solidFill>
            <a:srgbClr val="23371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3714760" y="2892856"/>
            <a:ext cx="193944" cy="141160"/>
          </a:xfrm>
          <a:custGeom>
            <a:avLst/>
            <a:gdLst/>
            <a:ahLst/>
            <a:cxnLst/>
            <a:rect l="l" t="t" r="r" b="b"/>
            <a:pathLst>
              <a:path w="408304" h="297179" extrusionOk="0">
                <a:moveTo>
                  <a:pt x="309470" y="92735"/>
                </a:moveTo>
                <a:lnTo>
                  <a:pt x="233667" y="92735"/>
                </a:lnTo>
                <a:lnTo>
                  <a:pt x="55638" y="270776"/>
                </a:lnTo>
                <a:lnTo>
                  <a:pt x="81597" y="296735"/>
                </a:lnTo>
                <a:lnTo>
                  <a:pt x="204927" y="173875"/>
                </a:lnTo>
                <a:lnTo>
                  <a:pt x="257326" y="173875"/>
                </a:lnTo>
                <a:lnTo>
                  <a:pt x="255003" y="171551"/>
                </a:lnTo>
                <a:lnTo>
                  <a:pt x="295795" y="130746"/>
                </a:lnTo>
                <a:lnTo>
                  <a:pt x="349765" y="130746"/>
                </a:lnTo>
                <a:lnTo>
                  <a:pt x="345060" y="127385"/>
                </a:lnTo>
                <a:lnTo>
                  <a:pt x="338454" y="121475"/>
                </a:lnTo>
                <a:lnTo>
                  <a:pt x="309470" y="92735"/>
                </a:lnTo>
                <a:close/>
              </a:path>
              <a:path w="408304" h="297179" extrusionOk="0">
                <a:moveTo>
                  <a:pt x="257326" y="173875"/>
                </a:moveTo>
                <a:lnTo>
                  <a:pt x="204927" y="173875"/>
                </a:lnTo>
                <a:lnTo>
                  <a:pt x="236448" y="205397"/>
                </a:lnTo>
                <a:lnTo>
                  <a:pt x="156705" y="251294"/>
                </a:lnTo>
                <a:lnTo>
                  <a:pt x="175259" y="283286"/>
                </a:lnTo>
                <a:lnTo>
                  <a:pt x="296722" y="213283"/>
                </a:lnTo>
                <a:lnTo>
                  <a:pt x="257326" y="173875"/>
                </a:lnTo>
                <a:close/>
              </a:path>
              <a:path w="408304" h="297179" extrusionOk="0">
                <a:moveTo>
                  <a:pt x="349765" y="130746"/>
                </a:moveTo>
                <a:lnTo>
                  <a:pt x="295795" y="130746"/>
                </a:lnTo>
                <a:lnTo>
                  <a:pt x="314350" y="150228"/>
                </a:lnTo>
                <a:lnTo>
                  <a:pt x="355841" y="176657"/>
                </a:lnTo>
                <a:lnTo>
                  <a:pt x="393960" y="184908"/>
                </a:lnTo>
                <a:lnTo>
                  <a:pt x="408000" y="185458"/>
                </a:lnTo>
                <a:lnTo>
                  <a:pt x="408000" y="148374"/>
                </a:lnTo>
                <a:lnTo>
                  <a:pt x="397744" y="147733"/>
                </a:lnTo>
                <a:lnTo>
                  <a:pt x="387835" y="146284"/>
                </a:lnTo>
                <a:lnTo>
                  <a:pt x="378275" y="144027"/>
                </a:lnTo>
                <a:lnTo>
                  <a:pt x="369061" y="140957"/>
                </a:lnTo>
                <a:lnTo>
                  <a:pt x="360363" y="137125"/>
                </a:lnTo>
                <a:lnTo>
                  <a:pt x="352363" y="132602"/>
                </a:lnTo>
                <a:lnTo>
                  <a:pt x="349765" y="130746"/>
                </a:lnTo>
                <a:close/>
              </a:path>
              <a:path w="408304" h="297179" extrusionOk="0">
                <a:moveTo>
                  <a:pt x="129819" y="129819"/>
                </a:moveTo>
                <a:lnTo>
                  <a:pt x="37083" y="129819"/>
                </a:lnTo>
                <a:lnTo>
                  <a:pt x="37083" y="166916"/>
                </a:lnTo>
                <a:lnTo>
                  <a:pt x="129819" y="166916"/>
                </a:lnTo>
                <a:lnTo>
                  <a:pt x="129819" y="129819"/>
                </a:lnTo>
                <a:close/>
              </a:path>
              <a:path w="408304" h="297179" extrusionOk="0">
                <a:moveTo>
                  <a:pt x="261340" y="55638"/>
                </a:moveTo>
                <a:lnTo>
                  <a:pt x="148361" y="55638"/>
                </a:lnTo>
                <a:lnTo>
                  <a:pt x="148361" y="129819"/>
                </a:lnTo>
                <a:lnTo>
                  <a:pt x="185458" y="129819"/>
                </a:lnTo>
                <a:lnTo>
                  <a:pt x="185458" y="92735"/>
                </a:lnTo>
                <a:lnTo>
                  <a:pt x="309470" y="92735"/>
                </a:lnTo>
                <a:lnTo>
                  <a:pt x="282816" y="66306"/>
                </a:lnTo>
                <a:lnTo>
                  <a:pt x="279425" y="62903"/>
                </a:lnTo>
                <a:lnTo>
                  <a:pt x="275399" y="60274"/>
                </a:lnTo>
                <a:lnTo>
                  <a:pt x="266128" y="56565"/>
                </a:lnTo>
                <a:lnTo>
                  <a:pt x="261340" y="55638"/>
                </a:lnTo>
                <a:close/>
              </a:path>
              <a:path w="408304" h="297179" extrusionOk="0">
                <a:moveTo>
                  <a:pt x="92722" y="74193"/>
                </a:moveTo>
                <a:lnTo>
                  <a:pt x="0" y="74193"/>
                </a:lnTo>
                <a:lnTo>
                  <a:pt x="0" y="111290"/>
                </a:lnTo>
                <a:lnTo>
                  <a:pt x="92722" y="111290"/>
                </a:lnTo>
                <a:lnTo>
                  <a:pt x="92722" y="74193"/>
                </a:lnTo>
                <a:close/>
              </a:path>
              <a:path w="408304" h="297179" extrusionOk="0">
                <a:moveTo>
                  <a:pt x="342633" y="0"/>
                </a:moveTo>
                <a:lnTo>
                  <a:pt x="307860" y="22896"/>
                </a:lnTo>
                <a:lnTo>
                  <a:pt x="305079" y="37096"/>
                </a:lnTo>
                <a:lnTo>
                  <a:pt x="305774" y="44471"/>
                </a:lnTo>
                <a:lnTo>
                  <a:pt x="335239" y="73512"/>
                </a:lnTo>
                <a:lnTo>
                  <a:pt x="342633" y="74193"/>
                </a:lnTo>
                <a:lnTo>
                  <a:pt x="350020" y="73512"/>
                </a:lnTo>
                <a:lnTo>
                  <a:pt x="379491" y="44471"/>
                </a:lnTo>
                <a:lnTo>
                  <a:pt x="380187" y="37096"/>
                </a:lnTo>
                <a:lnTo>
                  <a:pt x="379491" y="29722"/>
                </a:lnTo>
                <a:lnTo>
                  <a:pt x="350020" y="681"/>
                </a:lnTo>
                <a:lnTo>
                  <a:pt x="342633" y="0"/>
                </a:lnTo>
                <a:close/>
              </a:path>
              <a:path w="408304" h="297179" extrusionOk="0">
                <a:moveTo>
                  <a:pt x="129819" y="18554"/>
                </a:moveTo>
                <a:lnTo>
                  <a:pt x="37083" y="18554"/>
                </a:lnTo>
                <a:lnTo>
                  <a:pt x="37083" y="55651"/>
                </a:lnTo>
                <a:lnTo>
                  <a:pt x="129819" y="55651"/>
                </a:lnTo>
                <a:lnTo>
                  <a:pt x="129819" y="18554"/>
                </a:lnTo>
                <a:close/>
              </a:path>
            </a:pathLst>
          </a:custGeom>
          <a:solidFill>
            <a:srgbClr val="23371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9"/>
          <p:cNvSpPr/>
          <p:nvPr/>
        </p:nvSpPr>
        <p:spPr>
          <a:xfrm>
            <a:off x="6034287" y="1537493"/>
            <a:ext cx="193945" cy="141160"/>
          </a:xfrm>
          <a:custGeom>
            <a:avLst/>
            <a:gdLst/>
            <a:ahLst/>
            <a:cxnLst/>
            <a:rect l="l" t="t" r="r" b="b"/>
            <a:pathLst>
              <a:path w="408305" h="297179" extrusionOk="0">
                <a:moveTo>
                  <a:pt x="309470" y="92735"/>
                </a:moveTo>
                <a:lnTo>
                  <a:pt x="233667" y="92735"/>
                </a:lnTo>
                <a:lnTo>
                  <a:pt x="55638" y="270776"/>
                </a:lnTo>
                <a:lnTo>
                  <a:pt x="81597" y="296735"/>
                </a:lnTo>
                <a:lnTo>
                  <a:pt x="204927" y="173875"/>
                </a:lnTo>
                <a:lnTo>
                  <a:pt x="257326" y="173875"/>
                </a:lnTo>
                <a:lnTo>
                  <a:pt x="255003" y="171551"/>
                </a:lnTo>
                <a:lnTo>
                  <a:pt x="295795" y="130746"/>
                </a:lnTo>
                <a:lnTo>
                  <a:pt x="349765" y="130746"/>
                </a:lnTo>
                <a:lnTo>
                  <a:pt x="345060" y="127385"/>
                </a:lnTo>
                <a:lnTo>
                  <a:pt x="338454" y="121475"/>
                </a:lnTo>
                <a:lnTo>
                  <a:pt x="309470" y="92735"/>
                </a:lnTo>
                <a:close/>
              </a:path>
              <a:path w="408305" h="297179" extrusionOk="0">
                <a:moveTo>
                  <a:pt x="257326" y="173875"/>
                </a:moveTo>
                <a:lnTo>
                  <a:pt x="204927" y="173875"/>
                </a:lnTo>
                <a:lnTo>
                  <a:pt x="236448" y="205397"/>
                </a:lnTo>
                <a:lnTo>
                  <a:pt x="156705" y="251294"/>
                </a:lnTo>
                <a:lnTo>
                  <a:pt x="175259" y="283286"/>
                </a:lnTo>
                <a:lnTo>
                  <a:pt x="296722" y="213283"/>
                </a:lnTo>
                <a:lnTo>
                  <a:pt x="257326" y="173875"/>
                </a:lnTo>
                <a:close/>
              </a:path>
              <a:path w="408305" h="297179" extrusionOk="0">
                <a:moveTo>
                  <a:pt x="349765" y="130746"/>
                </a:moveTo>
                <a:lnTo>
                  <a:pt x="295795" y="130746"/>
                </a:lnTo>
                <a:lnTo>
                  <a:pt x="314350" y="150228"/>
                </a:lnTo>
                <a:lnTo>
                  <a:pt x="355841" y="176657"/>
                </a:lnTo>
                <a:lnTo>
                  <a:pt x="393960" y="184908"/>
                </a:lnTo>
                <a:lnTo>
                  <a:pt x="408000" y="185458"/>
                </a:lnTo>
                <a:lnTo>
                  <a:pt x="408000" y="148374"/>
                </a:lnTo>
                <a:lnTo>
                  <a:pt x="397744" y="147733"/>
                </a:lnTo>
                <a:lnTo>
                  <a:pt x="387835" y="146284"/>
                </a:lnTo>
                <a:lnTo>
                  <a:pt x="378275" y="144027"/>
                </a:lnTo>
                <a:lnTo>
                  <a:pt x="369061" y="140957"/>
                </a:lnTo>
                <a:lnTo>
                  <a:pt x="360363" y="137125"/>
                </a:lnTo>
                <a:lnTo>
                  <a:pt x="352363" y="132602"/>
                </a:lnTo>
                <a:lnTo>
                  <a:pt x="349765" y="130746"/>
                </a:lnTo>
                <a:close/>
              </a:path>
              <a:path w="408305" h="297179" extrusionOk="0">
                <a:moveTo>
                  <a:pt x="129819" y="129819"/>
                </a:moveTo>
                <a:lnTo>
                  <a:pt x="37083" y="129819"/>
                </a:lnTo>
                <a:lnTo>
                  <a:pt x="37083" y="166916"/>
                </a:lnTo>
                <a:lnTo>
                  <a:pt x="129819" y="166916"/>
                </a:lnTo>
                <a:lnTo>
                  <a:pt x="129819" y="129819"/>
                </a:lnTo>
                <a:close/>
              </a:path>
              <a:path w="408305" h="297179" extrusionOk="0">
                <a:moveTo>
                  <a:pt x="261340" y="55638"/>
                </a:moveTo>
                <a:lnTo>
                  <a:pt x="148361" y="55638"/>
                </a:lnTo>
                <a:lnTo>
                  <a:pt x="148361" y="129819"/>
                </a:lnTo>
                <a:lnTo>
                  <a:pt x="185458" y="129819"/>
                </a:lnTo>
                <a:lnTo>
                  <a:pt x="185458" y="92735"/>
                </a:lnTo>
                <a:lnTo>
                  <a:pt x="309470" y="92735"/>
                </a:lnTo>
                <a:lnTo>
                  <a:pt x="282816" y="66306"/>
                </a:lnTo>
                <a:lnTo>
                  <a:pt x="279425" y="62903"/>
                </a:lnTo>
                <a:lnTo>
                  <a:pt x="275399" y="60274"/>
                </a:lnTo>
                <a:lnTo>
                  <a:pt x="266128" y="56565"/>
                </a:lnTo>
                <a:lnTo>
                  <a:pt x="261340" y="55638"/>
                </a:lnTo>
                <a:close/>
              </a:path>
              <a:path w="408305" h="297179" extrusionOk="0">
                <a:moveTo>
                  <a:pt x="92722" y="74193"/>
                </a:moveTo>
                <a:lnTo>
                  <a:pt x="0" y="74193"/>
                </a:lnTo>
                <a:lnTo>
                  <a:pt x="0" y="111290"/>
                </a:lnTo>
                <a:lnTo>
                  <a:pt x="92722" y="111290"/>
                </a:lnTo>
                <a:lnTo>
                  <a:pt x="92722" y="74193"/>
                </a:lnTo>
                <a:close/>
              </a:path>
              <a:path w="408305" h="297179" extrusionOk="0">
                <a:moveTo>
                  <a:pt x="342633" y="0"/>
                </a:moveTo>
                <a:lnTo>
                  <a:pt x="307860" y="22896"/>
                </a:lnTo>
                <a:lnTo>
                  <a:pt x="305079" y="37096"/>
                </a:lnTo>
                <a:lnTo>
                  <a:pt x="305774" y="44471"/>
                </a:lnTo>
                <a:lnTo>
                  <a:pt x="335239" y="73512"/>
                </a:lnTo>
                <a:lnTo>
                  <a:pt x="342633" y="74193"/>
                </a:lnTo>
                <a:lnTo>
                  <a:pt x="350020" y="73512"/>
                </a:lnTo>
                <a:lnTo>
                  <a:pt x="379491" y="44471"/>
                </a:lnTo>
                <a:lnTo>
                  <a:pt x="380187" y="37096"/>
                </a:lnTo>
                <a:lnTo>
                  <a:pt x="379491" y="29722"/>
                </a:lnTo>
                <a:lnTo>
                  <a:pt x="350020" y="681"/>
                </a:lnTo>
                <a:lnTo>
                  <a:pt x="342633" y="0"/>
                </a:lnTo>
                <a:close/>
              </a:path>
              <a:path w="408305" h="297179" extrusionOk="0">
                <a:moveTo>
                  <a:pt x="129819" y="18554"/>
                </a:moveTo>
                <a:lnTo>
                  <a:pt x="37083" y="18554"/>
                </a:lnTo>
                <a:lnTo>
                  <a:pt x="37083" y="55651"/>
                </a:lnTo>
                <a:lnTo>
                  <a:pt x="129819" y="55651"/>
                </a:lnTo>
                <a:lnTo>
                  <a:pt x="129819" y="18554"/>
                </a:lnTo>
                <a:close/>
              </a:path>
            </a:pathLst>
          </a:custGeom>
          <a:solidFill>
            <a:srgbClr val="23371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4"/>
          </p:nvPr>
        </p:nvSpPr>
        <p:spPr>
          <a:xfrm>
            <a:off x="4034980" y="1794547"/>
            <a:ext cx="14892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Char char="•"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5"/>
          </p:nvPr>
        </p:nvSpPr>
        <p:spPr>
          <a:xfrm>
            <a:off x="6332040" y="1445306"/>
            <a:ext cx="14937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000"/>
              <a:buNone/>
              <a:defRPr sz="10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6"/>
          </p:nvPr>
        </p:nvSpPr>
        <p:spPr>
          <a:xfrm>
            <a:off x="6336494" y="1794547"/>
            <a:ext cx="14892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Char char="•"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7"/>
          </p:nvPr>
        </p:nvSpPr>
        <p:spPr>
          <a:xfrm>
            <a:off x="4028875" y="2789003"/>
            <a:ext cx="14937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000"/>
              <a:buNone/>
              <a:defRPr sz="10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8"/>
          </p:nvPr>
        </p:nvSpPr>
        <p:spPr>
          <a:xfrm>
            <a:off x="1762936" y="2789003"/>
            <a:ext cx="14937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000"/>
              <a:buNone/>
              <a:defRPr sz="10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9"/>
          </p:nvPr>
        </p:nvSpPr>
        <p:spPr>
          <a:xfrm>
            <a:off x="1767390" y="3138244"/>
            <a:ext cx="14892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Char char="•"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3"/>
          </p:nvPr>
        </p:nvSpPr>
        <p:spPr>
          <a:xfrm>
            <a:off x="4033330" y="3138244"/>
            <a:ext cx="14892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Char char="•"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4"/>
          </p:nvPr>
        </p:nvSpPr>
        <p:spPr>
          <a:xfrm>
            <a:off x="6330390" y="2789003"/>
            <a:ext cx="14937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000"/>
              <a:buNone/>
              <a:defRPr sz="10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5"/>
          </p:nvPr>
        </p:nvSpPr>
        <p:spPr>
          <a:xfrm>
            <a:off x="6334844" y="3138244"/>
            <a:ext cx="14892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Char char="•"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vada statistika">
  <p:cSld name="Novada statistika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/>
          <p:nvPr/>
        </p:nvSpPr>
        <p:spPr>
          <a:xfrm>
            <a:off x="4036557" y="1071436"/>
            <a:ext cx="4489386" cy="3278664"/>
          </a:xfrm>
          <a:custGeom>
            <a:avLst/>
            <a:gdLst/>
            <a:ahLst/>
            <a:cxnLst/>
            <a:rect l="l" t="t" r="r" b="b"/>
            <a:pathLst>
              <a:path w="9451340" h="6902450" extrusionOk="0">
                <a:moveTo>
                  <a:pt x="5655983" y="0"/>
                </a:moveTo>
                <a:lnTo>
                  <a:pt x="4018140" y="575144"/>
                </a:lnTo>
                <a:lnTo>
                  <a:pt x="3393592" y="377063"/>
                </a:lnTo>
                <a:lnTo>
                  <a:pt x="3073895" y="180340"/>
                </a:lnTo>
                <a:lnTo>
                  <a:pt x="2557487" y="647573"/>
                </a:lnTo>
                <a:lnTo>
                  <a:pt x="1508252" y="90170"/>
                </a:lnTo>
                <a:lnTo>
                  <a:pt x="1483664" y="713143"/>
                </a:lnTo>
                <a:lnTo>
                  <a:pt x="1500060" y="1245958"/>
                </a:lnTo>
                <a:lnTo>
                  <a:pt x="1762366" y="1368907"/>
                </a:lnTo>
                <a:lnTo>
                  <a:pt x="1491856" y="1811553"/>
                </a:lnTo>
                <a:lnTo>
                  <a:pt x="2073859" y="2213216"/>
                </a:lnTo>
                <a:lnTo>
                  <a:pt x="1868932" y="3082099"/>
                </a:lnTo>
                <a:lnTo>
                  <a:pt x="1204963" y="3131286"/>
                </a:lnTo>
                <a:lnTo>
                  <a:pt x="1114793" y="3180473"/>
                </a:lnTo>
                <a:lnTo>
                  <a:pt x="204914" y="3844429"/>
                </a:lnTo>
                <a:lnTo>
                  <a:pt x="0" y="4721517"/>
                </a:lnTo>
                <a:lnTo>
                  <a:pt x="73774" y="4778895"/>
                </a:lnTo>
                <a:lnTo>
                  <a:pt x="204914" y="4926444"/>
                </a:lnTo>
                <a:lnTo>
                  <a:pt x="262305" y="4934648"/>
                </a:lnTo>
                <a:lnTo>
                  <a:pt x="319684" y="5401881"/>
                </a:lnTo>
                <a:lnTo>
                  <a:pt x="278701" y="5844514"/>
                </a:lnTo>
                <a:lnTo>
                  <a:pt x="1114793" y="6033046"/>
                </a:lnTo>
                <a:lnTo>
                  <a:pt x="2721419" y="6901942"/>
                </a:lnTo>
                <a:lnTo>
                  <a:pt x="3682072" y="6458432"/>
                </a:lnTo>
                <a:lnTo>
                  <a:pt x="5147767" y="6754393"/>
                </a:lnTo>
                <a:lnTo>
                  <a:pt x="6082233" y="6090437"/>
                </a:lnTo>
                <a:lnTo>
                  <a:pt x="8352815" y="4393628"/>
                </a:lnTo>
                <a:lnTo>
                  <a:pt x="8557742" y="4295267"/>
                </a:lnTo>
                <a:lnTo>
                  <a:pt x="8623325" y="3688676"/>
                </a:lnTo>
                <a:lnTo>
                  <a:pt x="9385655" y="3246043"/>
                </a:lnTo>
                <a:lnTo>
                  <a:pt x="9451225" y="2991929"/>
                </a:lnTo>
                <a:lnTo>
                  <a:pt x="9164332" y="2565679"/>
                </a:lnTo>
                <a:lnTo>
                  <a:pt x="9057767" y="2016480"/>
                </a:lnTo>
                <a:lnTo>
                  <a:pt x="6852754" y="2491917"/>
                </a:lnTo>
                <a:lnTo>
                  <a:pt x="7147852" y="1983689"/>
                </a:lnTo>
                <a:lnTo>
                  <a:pt x="6270764" y="1196771"/>
                </a:lnTo>
                <a:lnTo>
                  <a:pt x="6991223" y="449986"/>
                </a:lnTo>
                <a:lnTo>
                  <a:pt x="6106820" y="122948"/>
                </a:lnTo>
                <a:lnTo>
                  <a:pt x="5655983" y="0"/>
                </a:lnTo>
                <a:close/>
              </a:path>
            </a:pathLst>
          </a:custGeom>
          <a:solidFill>
            <a:srgbClr val="E7DF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5256809" y="1825731"/>
            <a:ext cx="4260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rPr>
              <a:t>Iecava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6924620" y="2534361"/>
            <a:ext cx="7569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rPr>
              <a:t>Vecumnieki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5650493" y="2888677"/>
            <a:ext cx="4935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rPr>
              <a:t>Bauska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4298575" y="3220129"/>
            <a:ext cx="5460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rPr>
              <a:t>Rundāle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911426" y="2192294"/>
            <a:ext cx="1157335" cy="0"/>
          </a:xfrm>
          <a:custGeom>
            <a:avLst/>
            <a:gdLst/>
            <a:ahLst/>
            <a:cxnLst/>
            <a:rect l="l" t="t" r="r" b="b"/>
            <a:pathLst>
              <a:path w="2436495" h="120000" extrusionOk="0">
                <a:moveTo>
                  <a:pt x="0" y="0"/>
                </a:moveTo>
                <a:lnTo>
                  <a:pt x="2435999" y="0"/>
                </a:lnTo>
              </a:path>
            </a:pathLst>
          </a:custGeom>
          <a:noFill/>
          <a:ln w="36000" cap="flat" cmpd="sng">
            <a:solidFill>
              <a:srgbClr val="2337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911426" y="2835154"/>
            <a:ext cx="1157335" cy="0"/>
          </a:xfrm>
          <a:custGeom>
            <a:avLst/>
            <a:gdLst/>
            <a:ahLst/>
            <a:cxnLst/>
            <a:rect l="l" t="t" r="r" b="b"/>
            <a:pathLst>
              <a:path w="2436495" h="120000" extrusionOk="0">
                <a:moveTo>
                  <a:pt x="0" y="0"/>
                </a:moveTo>
                <a:lnTo>
                  <a:pt x="2435999" y="0"/>
                </a:lnTo>
              </a:path>
            </a:pathLst>
          </a:custGeom>
          <a:noFill/>
          <a:ln w="36000" cap="flat" cmpd="sng">
            <a:solidFill>
              <a:srgbClr val="2337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911426" y="3452301"/>
            <a:ext cx="1157335" cy="0"/>
          </a:xfrm>
          <a:custGeom>
            <a:avLst/>
            <a:gdLst/>
            <a:ahLst/>
            <a:cxnLst/>
            <a:rect l="l" t="t" r="r" b="b"/>
            <a:pathLst>
              <a:path w="2436495" h="120000" extrusionOk="0">
                <a:moveTo>
                  <a:pt x="0" y="0"/>
                </a:moveTo>
                <a:lnTo>
                  <a:pt x="2435999" y="0"/>
                </a:lnTo>
              </a:path>
            </a:pathLst>
          </a:custGeom>
          <a:noFill/>
          <a:ln w="36000" cap="flat" cmpd="sng">
            <a:solidFill>
              <a:srgbClr val="2337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911424" y="1251440"/>
            <a:ext cx="566452" cy="162575"/>
          </a:xfrm>
          <a:custGeom>
            <a:avLst/>
            <a:gdLst/>
            <a:ahLst/>
            <a:cxnLst/>
            <a:rect l="l" t="t" r="r" b="b"/>
            <a:pathLst>
              <a:path w="1192530" h="342264" extrusionOk="0">
                <a:moveTo>
                  <a:pt x="170992" y="34201"/>
                </a:moveTo>
                <a:lnTo>
                  <a:pt x="143598" y="622"/>
                </a:lnTo>
                <a:lnTo>
                  <a:pt x="136791" y="0"/>
                </a:lnTo>
                <a:lnTo>
                  <a:pt x="129997" y="622"/>
                </a:lnTo>
                <a:lnTo>
                  <a:pt x="102590" y="34201"/>
                </a:lnTo>
                <a:lnTo>
                  <a:pt x="103212" y="40995"/>
                </a:lnTo>
                <a:lnTo>
                  <a:pt x="136791" y="68402"/>
                </a:lnTo>
                <a:lnTo>
                  <a:pt x="143598" y="67779"/>
                </a:lnTo>
                <a:lnTo>
                  <a:pt x="170992" y="34201"/>
                </a:lnTo>
                <a:close/>
              </a:path>
              <a:path w="1192530" h="342264" extrusionOk="0">
                <a:moveTo>
                  <a:pt x="279577" y="181254"/>
                </a:moveTo>
                <a:lnTo>
                  <a:pt x="235978" y="137655"/>
                </a:lnTo>
                <a:lnTo>
                  <a:pt x="196215" y="97891"/>
                </a:lnTo>
                <a:lnTo>
                  <a:pt x="189522" y="93332"/>
                </a:lnTo>
                <a:lnTo>
                  <a:pt x="174701" y="87071"/>
                </a:lnTo>
                <a:lnTo>
                  <a:pt x="166725" y="85496"/>
                </a:lnTo>
                <a:lnTo>
                  <a:pt x="115417" y="85496"/>
                </a:lnTo>
                <a:lnTo>
                  <a:pt x="98463" y="83934"/>
                </a:lnTo>
                <a:lnTo>
                  <a:pt x="57073" y="60490"/>
                </a:lnTo>
                <a:lnTo>
                  <a:pt x="35636" y="17081"/>
                </a:lnTo>
                <a:lnTo>
                  <a:pt x="34201" y="0"/>
                </a:lnTo>
                <a:lnTo>
                  <a:pt x="0" y="0"/>
                </a:lnTo>
                <a:lnTo>
                  <a:pt x="5816" y="38303"/>
                </a:lnTo>
                <a:lnTo>
                  <a:pt x="23291" y="72885"/>
                </a:lnTo>
                <a:lnTo>
                  <a:pt x="50495" y="99987"/>
                </a:lnTo>
                <a:lnTo>
                  <a:pt x="85496" y="115849"/>
                </a:lnTo>
                <a:lnTo>
                  <a:pt x="85496" y="341998"/>
                </a:lnTo>
                <a:lnTo>
                  <a:pt x="119697" y="341998"/>
                </a:lnTo>
                <a:lnTo>
                  <a:pt x="119697" y="239395"/>
                </a:lnTo>
                <a:lnTo>
                  <a:pt x="153898" y="239395"/>
                </a:lnTo>
                <a:lnTo>
                  <a:pt x="153898" y="341998"/>
                </a:lnTo>
                <a:lnTo>
                  <a:pt x="188099" y="341998"/>
                </a:lnTo>
                <a:lnTo>
                  <a:pt x="188099" y="239395"/>
                </a:lnTo>
                <a:lnTo>
                  <a:pt x="188099" y="137655"/>
                </a:lnTo>
                <a:lnTo>
                  <a:pt x="255638" y="205193"/>
                </a:lnTo>
                <a:lnTo>
                  <a:pt x="279577" y="181254"/>
                </a:lnTo>
                <a:close/>
              </a:path>
              <a:path w="1192530" h="342264" extrusionOk="0">
                <a:moveTo>
                  <a:pt x="475449" y="34201"/>
                </a:moveTo>
                <a:lnTo>
                  <a:pt x="454342" y="2501"/>
                </a:lnTo>
                <a:lnTo>
                  <a:pt x="448043" y="622"/>
                </a:lnTo>
                <a:lnTo>
                  <a:pt x="441248" y="0"/>
                </a:lnTo>
                <a:lnTo>
                  <a:pt x="434454" y="622"/>
                </a:lnTo>
                <a:lnTo>
                  <a:pt x="428155" y="2501"/>
                </a:lnTo>
                <a:lnTo>
                  <a:pt x="422376" y="5651"/>
                </a:lnTo>
                <a:lnTo>
                  <a:pt x="407047" y="34201"/>
                </a:lnTo>
                <a:lnTo>
                  <a:pt x="407670" y="40995"/>
                </a:lnTo>
                <a:lnTo>
                  <a:pt x="441248" y="68402"/>
                </a:lnTo>
                <a:lnTo>
                  <a:pt x="448043" y="67779"/>
                </a:lnTo>
                <a:lnTo>
                  <a:pt x="474814" y="40995"/>
                </a:lnTo>
                <a:lnTo>
                  <a:pt x="475449" y="34201"/>
                </a:lnTo>
                <a:close/>
              </a:path>
              <a:path w="1192530" h="342264" extrusionOk="0">
                <a:moveTo>
                  <a:pt x="584034" y="181254"/>
                </a:moveTo>
                <a:lnTo>
                  <a:pt x="540435" y="137655"/>
                </a:lnTo>
                <a:lnTo>
                  <a:pt x="500672" y="97891"/>
                </a:lnTo>
                <a:lnTo>
                  <a:pt x="493979" y="93332"/>
                </a:lnTo>
                <a:lnTo>
                  <a:pt x="479158" y="87071"/>
                </a:lnTo>
                <a:lnTo>
                  <a:pt x="478764" y="87007"/>
                </a:lnTo>
                <a:lnTo>
                  <a:pt x="476389" y="85966"/>
                </a:lnTo>
                <a:lnTo>
                  <a:pt x="472960" y="85852"/>
                </a:lnTo>
                <a:lnTo>
                  <a:pt x="471182" y="85496"/>
                </a:lnTo>
                <a:lnTo>
                  <a:pt x="462622" y="85496"/>
                </a:lnTo>
                <a:lnTo>
                  <a:pt x="419874" y="85496"/>
                </a:lnTo>
                <a:lnTo>
                  <a:pt x="411314" y="85496"/>
                </a:lnTo>
                <a:lnTo>
                  <a:pt x="409524" y="85852"/>
                </a:lnTo>
                <a:lnTo>
                  <a:pt x="406107" y="85966"/>
                </a:lnTo>
                <a:lnTo>
                  <a:pt x="403720" y="87007"/>
                </a:lnTo>
                <a:lnTo>
                  <a:pt x="403339" y="87071"/>
                </a:lnTo>
                <a:lnTo>
                  <a:pt x="388518" y="93332"/>
                </a:lnTo>
                <a:lnTo>
                  <a:pt x="381825" y="97891"/>
                </a:lnTo>
                <a:lnTo>
                  <a:pt x="298462" y="181254"/>
                </a:lnTo>
                <a:lnTo>
                  <a:pt x="322402" y="205193"/>
                </a:lnTo>
                <a:lnTo>
                  <a:pt x="389940" y="137655"/>
                </a:lnTo>
                <a:lnTo>
                  <a:pt x="389940" y="341998"/>
                </a:lnTo>
                <a:lnTo>
                  <a:pt x="424141" y="341998"/>
                </a:lnTo>
                <a:lnTo>
                  <a:pt x="424154" y="239395"/>
                </a:lnTo>
                <a:lnTo>
                  <a:pt x="458343" y="239395"/>
                </a:lnTo>
                <a:lnTo>
                  <a:pt x="458343" y="341998"/>
                </a:lnTo>
                <a:lnTo>
                  <a:pt x="492544" y="341998"/>
                </a:lnTo>
                <a:lnTo>
                  <a:pt x="492556" y="239395"/>
                </a:lnTo>
                <a:lnTo>
                  <a:pt x="492556" y="137655"/>
                </a:lnTo>
                <a:lnTo>
                  <a:pt x="560095" y="205193"/>
                </a:lnTo>
                <a:lnTo>
                  <a:pt x="584034" y="181254"/>
                </a:lnTo>
                <a:close/>
              </a:path>
              <a:path w="1192530" h="342264" extrusionOk="0">
                <a:moveTo>
                  <a:pt x="781418" y="34201"/>
                </a:moveTo>
                <a:lnTo>
                  <a:pt x="780796" y="27393"/>
                </a:lnTo>
                <a:lnTo>
                  <a:pt x="778916" y="21107"/>
                </a:lnTo>
                <a:lnTo>
                  <a:pt x="775779" y="15316"/>
                </a:lnTo>
                <a:lnTo>
                  <a:pt x="771372" y="10045"/>
                </a:lnTo>
                <a:lnTo>
                  <a:pt x="766102" y="5651"/>
                </a:lnTo>
                <a:lnTo>
                  <a:pt x="760310" y="2501"/>
                </a:lnTo>
                <a:lnTo>
                  <a:pt x="754024" y="622"/>
                </a:lnTo>
                <a:lnTo>
                  <a:pt x="747217" y="0"/>
                </a:lnTo>
                <a:lnTo>
                  <a:pt x="740422" y="622"/>
                </a:lnTo>
                <a:lnTo>
                  <a:pt x="734136" y="2501"/>
                </a:lnTo>
                <a:lnTo>
                  <a:pt x="728345" y="5651"/>
                </a:lnTo>
                <a:lnTo>
                  <a:pt x="713016" y="34201"/>
                </a:lnTo>
                <a:lnTo>
                  <a:pt x="713651" y="40995"/>
                </a:lnTo>
                <a:lnTo>
                  <a:pt x="747217" y="68402"/>
                </a:lnTo>
                <a:lnTo>
                  <a:pt x="754024" y="67779"/>
                </a:lnTo>
                <a:lnTo>
                  <a:pt x="780796" y="40995"/>
                </a:lnTo>
                <a:lnTo>
                  <a:pt x="781418" y="34201"/>
                </a:lnTo>
                <a:close/>
              </a:path>
              <a:path w="1192530" h="342264" extrusionOk="0">
                <a:moveTo>
                  <a:pt x="890003" y="181254"/>
                </a:moveTo>
                <a:lnTo>
                  <a:pt x="846404" y="137655"/>
                </a:lnTo>
                <a:lnTo>
                  <a:pt x="806640" y="97891"/>
                </a:lnTo>
                <a:lnTo>
                  <a:pt x="799947" y="93332"/>
                </a:lnTo>
                <a:lnTo>
                  <a:pt x="785126" y="87071"/>
                </a:lnTo>
                <a:lnTo>
                  <a:pt x="784733" y="87007"/>
                </a:lnTo>
                <a:lnTo>
                  <a:pt x="782358" y="85966"/>
                </a:lnTo>
                <a:lnTo>
                  <a:pt x="778929" y="85852"/>
                </a:lnTo>
                <a:lnTo>
                  <a:pt x="777151" y="85496"/>
                </a:lnTo>
                <a:lnTo>
                  <a:pt x="768591" y="85496"/>
                </a:lnTo>
                <a:lnTo>
                  <a:pt x="725843" y="85496"/>
                </a:lnTo>
                <a:lnTo>
                  <a:pt x="717283" y="85496"/>
                </a:lnTo>
                <a:lnTo>
                  <a:pt x="715492" y="85852"/>
                </a:lnTo>
                <a:lnTo>
                  <a:pt x="712076" y="85966"/>
                </a:lnTo>
                <a:lnTo>
                  <a:pt x="709688" y="87007"/>
                </a:lnTo>
                <a:lnTo>
                  <a:pt x="709307" y="87071"/>
                </a:lnTo>
                <a:lnTo>
                  <a:pt x="694486" y="93332"/>
                </a:lnTo>
                <a:lnTo>
                  <a:pt x="687793" y="97891"/>
                </a:lnTo>
                <a:lnTo>
                  <a:pt x="604431" y="181254"/>
                </a:lnTo>
                <a:lnTo>
                  <a:pt x="628370" y="205193"/>
                </a:lnTo>
                <a:lnTo>
                  <a:pt x="695909" y="137655"/>
                </a:lnTo>
                <a:lnTo>
                  <a:pt x="695909" y="341998"/>
                </a:lnTo>
                <a:lnTo>
                  <a:pt x="730110" y="341998"/>
                </a:lnTo>
                <a:lnTo>
                  <a:pt x="730123" y="239395"/>
                </a:lnTo>
                <a:lnTo>
                  <a:pt x="764311" y="239395"/>
                </a:lnTo>
                <a:lnTo>
                  <a:pt x="764311" y="341998"/>
                </a:lnTo>
                <a:lnTo>
                  <a:pt x="798512" y="341998"/>
                </a:lnTo>
                <a:lnTo>
                  <a:pt x="798525" y="239395"/>
                </a:lnTo>
                <a:lnTo>
                  <a:pt x="798525" y="137655"/>
                </a:lnTo>
                <a:lnTo>
                  <a:pt x="866063" y="205193"/>
                </a:lnTo>
                <a:lnTo>
                  <a:pt x="890003" y="181254"/>
                </a:lnTo>
                <a:close/>
              </a:path>
              <a:path w="1192530" h="342264" extrusionOk="0">
                <a:moveTo>
                  <a:pt x="1083818" y="34201"/>
                </a:moveTo>
                <a:lnTo>
                  <a:pt x="1083195" y="27393"/>
                </a:lnTo>
                <a:lnTo>
                  <a:pt x="1081316" y="21107"/>
                </a:lnTo>
                <a:lnTo>
                  <a:pt x="1078179" y="15316"/>
                </a:lnTo>
                <a:lnTo>
                  <a:pt x="1073772" y="10045"/>
                </a:lnTo>
                <a:lnTo>
                  <a:pt x="1068501" y="5651"/>
                </a:lnTo>
                <a:lnTo>
                  <a:pt x="1062710" y="2501"/>
                </a:lnTo>
                <a:lnTo>
                  <a:pt x="1056424" y="622"/>
                </a:lnTo>
                <a:lnTo>
                  <a:pt x="1049616" y="0"/>
                </a:lnTo>
                <a:lnTo>
                  <a:pt x="1042822" y="622"/>
                </a:lnTo>
                <a:lnTo>
                  <a:pt x="1036535" y="2501"/>
                </a:lnTo>
                <a:lnTo>
                  <a:pt x="1030744" y="5651"/>
                </a:lnTo>
                <a:lnTo>
                  <a:pt x="1015415" y="34201"/>
                </a:lnTo>
                <a:lnTo>
                  <a:pt x="1016050" y="40995"/>
                </a:lnTo>
                <a:lnTo>
                  <a:pt x="1049616" y="68402"/>
                </a:lnTo>
                <a:lnTo>
                  <a:pt x="1056424" y="67779"/>
                </a:lnTo>
                <a:lnTo>
                  <a:pt x="1083195" y="40995"/>
                </a:lnTo>
                <a:lnTo>
                  <a:pt x="1083818" y="34201"/>
                </a:lnTo>
                <a:close/>
              </a:path>
              <a:path w="1192530" h="342264" extrusionOk="0">
                <a:moveTo>
                  <a:pt x="1192403" y="181254"/>
                </a:moveTo>
                <a:lnTo>
                  <a:pt x="1148803" y="137655"/>
                </a:lnTo>
                <a:lnTo>
                  <a:pt x="1109040" y="97891"/>
                </a:lnTo>
                <a:lnTo>
                  <a:pt x="1102347" y="93332"/>
                </a:lnTo>
                <a:lnTo>
                  <a:pt x="1087526" y="87071"/>
                </a:lnTo>
                <a:lnTo>
                  <a:pt x="1087132" y="87007"/>
                </a:lnTo>
                <a:lnTo>
                  <a:pt x="1084757" y="85966"/>
                </a:lnTo>
                <a:lnTo>
                  <a:pt x="1081328" y="85852"/>
                </a:lnTo>
                <a:lnTo>
                  <a:pt x="1079550" y="85496"/>
                </a:lnTo>
                <a:lnTo>
                  <a:pt x="1070991" y="85496"/>
                </a:lnTo>
                <a:lnTo>
                  <a:pt x="1028242" y="85496"/>
                </a:lnTo>
                <a:lnTo>
                  <a:pt x="1019683" y="85496"/>
                </a:lnTo>
                <a:lnTo>
                  <a:pt x="1017892" y="85852"/>
                </a:lnTo>
                <a:lnTo>
                  <a:pt x="1014476" y="85966"/>
                </a:lnTo>
                <a:lnTo>
                  <a:pt x="1012088" y="87007"/>
                </a:lnTo>
                <a:lnTo>
                  <a:pt x="1011707" y="87071"/>
                </a:lnTo>
                <a:lnTo>
                  <a:pt x="996886" y="93332"/>
                </a:lnTo>
                <a:lnTo>
                  <a:pt x="990193" y="97891"/>
                </a:lnTo>
                <a:lnTo>
                  <a:pt x="906830" y="181254"/>
                </a:lnTo>
                <a:lnTo>
                  <a:pt x="930770" y="205193"/>
                </a:lnTo>
                <a:lnTo>
                  <a:pt x="998308" y="137655"/>
                </a:lnTo>
                <a:lnTo>
                  <a:pt x="998308" y="341998"/>
                </a:lnTo>
                <a:lnTo>
                  <a:pt x="1032510" y="341998"/>
                </a:lnTo>
                <a:lnTo>
                  <a:pt x="1032522" y="239395"/>
                </a:lnTo>
                <a:lnTo>
                  <a:pt x="1066711" y="239395"/>
                </a:lnTo>
                <a:lnTo>
                  <a:pt x="1066711" y="341998"/>
                </a:lnTo>
                <a:lnTo>
                  <a:pt x="1100912" y="341998"/>
                </a:lnTo>
                <a:lnTo>
                  <a:pt x="1100924" y="239395"/>
                </a:lnTo>
                <a:lnTo>
                  <a:pt x="1100924" y="137655"/>
                </a:lnTo>
                <a:lnTo>
                  <a:pt x="1168463" y="205193"/>
                </a:lnTo>
                <a:lnTo>
                  <a:pt x="1192403" y="181254"/>
                </a:lnTo>
                <a:close/>
              </a:path>
            </a:pathLst>
          </a:custGeom>
          <a:solidFill>
            <a:srgbClr val="23371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0"/>
          <p:cNvSpPr/>
          <p:nvPr/>
        </p:nvSpPr>
        <p:spPr>
          <a:xfrm>
            <a:off x="911823" y="1468295"/>
            <a:ext cx="422878" cy="162575"/>
          </a:xfrm>
          <a:custGeom>
            <a:avLst/>
            <a:gdLst/>
            <a:ahLst/>
            <a:cxnLst/>
            <a:rect l="l" t="t" r="r" b="b"/>
            <a:pathLst>
              <a:path w="890269" h="342264" extrusionOk="0">
                <a:moveTo>
                  <a:pt x="176987" y="34201"/>
                </a:moveTo>
                <a:lnTo>
                  <a:pt x="176364" y="27406"/>
                </a:lnTo>
                <a:lnTo>
                  <a:pt x="174485" y="21107"/>
                </a:lnTo>
                <a:lnTo>
                  <a:pt x="171335" y="15328"/>
                </a:lnTo>
                <a:lnTo>
                  <a:pt x="166941" y="10045"/>
                </a:lnTo>
                <a:lnTo>
                  <a:pt x="161671" y="5651"/>
                </a:lnTo>
                <a:lnTo>
                  <a:pt x="155879" y="2514"/>
                </a:lnTo>
                <a:lnTo>
                  <a:pt x="149593" y="635"/>
                </a:lnTo>
                <a:lnTo>
                  <a:pt x="142786" y="0"/>
                </a:lnTo>
                <a:lnTo>
                  <a:pt x="135991" y="635"/>
                </a:lnTo>
                <a:lnTo>
                  <a:pt x="129705" y="2514"/>
                </a:lnTo>
                <a:lnTo>
                  <a:pt x="123913" y="5651"/>
                </a:lnTo>
                <a:lnTo>
                  <a:pt x="108585" y="34201"/>
                </a:lnTo>
                <a:lnTo>
                  <a:pt x="109207" y="40995"/>
                </a:lnTo>
                <a:lnTo>
                  <a:pt x="142786" y="68402"/>
                </a:lnTo>
                <a:lnTo>
                  <a:pt x="149593" y="67779"/>
                </a:lnTo>
                <a:lnTo>
                  <a:pt x="176364" y="40995"/>
                </a:lnTo>
                <a:lnTo>
                  <a:pt x="176987" y="34201"/>
                </a:lnTo>
                <a:close/>
              </a:path>
              <a:path w="890269" h="342264" extrusionOk="0">
                <a:moveTo>
                  <a:pt x="285572" y="181254"/>
                </a:moveTo>
                <a:lnTo>
                  <a:pt x="241973" y="137655"/>
                </a:lnTo>
                <a:lnTo>
                  <a:pt x="202209" y="97891"/>
                </a:lnTo>
                <a:lnTo>
                  <a:pt x="195516" y="93332"/>
                </a:lnTo>
                <a:lnTo>
                  <a:pt x="180695" y="87071"/>
                </a:lnTo>
                <a:lnTo>
                  <a:pt x="180263" y="86995"/>
                </a:lnTo>
                <a:lnTo>
                  <a:pt x="177927" y="85979"/>
                </a:lnTo>
                <a:lnTo>
                  <a:pt x="174561" y="85864"/>
                </a:lnTo>
                <a:lnTo>
                  <a:pt x="172720" y="85496"/>
                </a:lnTo>
                <a:lnTo>
                  <a:pt x="164160" y="85496"/>
                </a:lnTo>
                <a:lnTo>
                  <a:pt x="121412" y="85496"/>
                </a:lnTo>
                <a:lnTo>
                  <a:pt x="112852" y="85496"/>
                </a:lnTo>
                <a:lnTo>
                  <a:pt x="110998" y="85864"/>
                </a:lnTo>
                <a:lnTo>
                  <a:pt x="107645" y="85979"/>
                </a:lnTo>
                <a:lnTo>
                  <a:pt x="105295" y="86995"/>
                </a:lnTo>
                <a:lnTo>
                  <a:pt x="104876" y="87071"/>
                </a:lnTo>
                <a:lnTo>
                  <a:pt x="90055" y="93332"/>
                </a:lnTo>
                <a:lnTo>
                  <a:pt x="83362" y="97891"/>
                </a:lnTo>
                <a:lnTo>
                  <a:pt x="0" y="181254"/>
                </a:lnTo>
                <a:lnTo>
                  <a:pt x="23939" y="205193"/>
                </a:lnTo>
                <a:lnTo>
                  <a:pt x="91478" y="137655"/>
                </a:lnTo>
                <a:lnTo>
                  <a:pt x="66598" y="280073"/>
                </a:lnTo>
                <a:lnTo>
                  <a:pt x="91478" y="280428"/>
                </a:lnTo>
                <a:lnTo>
                  <a:pt x="91478" y="341998"/>
                </a:lnTo>
                <a:lnTo>
                  <a:pt x="125679" y="341998"/>
                </a:lnTo>
                <a:lnTo>
                  <a:pt x="125691" y="280784"/>
                </a:lnTo>
                <a:lnTo>
                  <a:pt x="159880" y="280784"/>
                </a:lnTo>
                <a:lnTo>
                  <a:pt x="159880" y="341998"/>
                </a:lnTo>
                <a:lnTo>
                  <a:pt x="194081" y="341998"/>
                </a:lnTo>
                <a:lnTo>
                  <a:pt x="194094" y="280073"/>
                </a:lnTo>
                <a:lnTo>
                  <a:pt x="218516" y="279361"/>
                </a:lnTo>
                <a:lnTo>
                  <a:pt x="194094" y="138366"/>
                </a:lnTo>
                <a:lnTo>
                  <a:pt x="194094" y="137655"/>
                </a:lnTo>
                <a:lnTo>
                  <a:pt x="261632" y="205193"/>
                </a:lnTo>
                <a:lnTo>
                  <a:pt x="285572" y="181254"/>
                </a:lnTo>
                <a:close/>
              </a:path>
              <a:path w="890269" h="342264" extrusionOk="0">
                <a:moveTo>
                  <a:pt x="478180" y="34201"/>
                </a:moveTo>
                <a:lnTo>
                  <a:pt x="477558" y="27406"/>
                </a:lnTo>
                <a:lnTo>
                  <a:pt x="475678" y="21107"/>
                </a:lnTo>
                <a:lnTo>
                  <a:pt x="472528" y="15328"/>
                </a:lnTo>
                <a:lnTo>
                  <a:pt x="468134" y="10045"/>
                </a:lnTo>
                <a:lnTo>
                  <a:pt x="462864" y="5651"/>
                </a:lnTo>
                <a:lnTo>
                  <a:pt x="457073" y="2514"/>
                </a:lnTo>
                <a:lnTo>
                  <a:pt x="450786" y="635"/>
                </a:lnTo>
                <a:lnTo>
                  <a:pt x="443979" y="0"/>
                </a:lnTo>
                <a:lnTo>
                  <a:pt x="437184" y="635"/>
                </a:lnTo>
                <a:lnTo>
                  <a:pt x="430898" y="2514"/>
                </a:lnTo>
                <a:lnTo>
                  <a:pt x="409778" y="34201"/>
                </a:lnTo>
                <a:lnTo>
                  <a:pt x="410413" y="40995"/>
                </a:lnTo>
                <a:lnTo>
                  <a:pt x="443979" y="68402"/>
                </a:lnTo>
                <a:lnTo>
                  <a:pt x="450786" y="67779"/>
                </a:lnTo>
                <a:lnTo>
                  <a:pt x="477558" y="40995"/>
                </a:lnTo>
                <a:lnTo>
                  <a:pt x="478180" y="34201"/>
                </a:lnTo>
                <a:close/>
              </a:path>
              <a:path w="890269" h="342264" extrusionOk="0">
                <a:moveTo>
                  <a:pt x="586765" y="181254"/>
                </a:moveTo>
                <a:lnTo>
                  <a:pt x="543166" y="137655"/>
                </a:lnTo>
                <a:lnTo>
                  <a:pt x="503402" y="97891"/>
                </a:lnTo>
                <a:lnTo>
                  <a:pt x="496709" y="93332"/>
                </a:lnTo>
                <a:lnTo>
                  <a:pt x="481888" y="87071"/>
                </a:lnTo>
                <a:lnTo>
                  <a:pt x="481457" y="86995"/>
                </a:lnTo>
                <a:lnTo>
                  <a:pt x="479120" y="85979"/>
                </a:lnTo>
                <a:lnTo>
                  <a:pt x="475754" y="85864"/>
                </a:lnTo>
                <a:lnTo>
                  <a:pt x="473913" y="85496"/>
                </a:lnTo>
                <a:lnTo>
                  <a:pt x="465353" y="85496"/>
                </a:lnTo>
                <a:lnTo>
                  <a:pt x="422605" y="85496"/>
                </a:lnTo>
                <a:lnTo>
                  <a:pt x="414045" y="85496"/>
                </a:lnTo>
                <a:lnTo>
                  <a:pt x="412191" y="85864"/>
                </a:lnTo>
                <a:lnTo>
                  <a:pt x="408838" y="85979"/>
                </a:lnTo>
                <a:lnTo>
                  <a:pt x="406488" y="86995"/>
                </a:lnTo>
                <a:lnTo>
                  <a:pt x="406069" y="87071"/>
                </a:lnTo>
                <a:lnTo>
                  <a:pt x="391248" y="93332"/>
                </a:lnTo>
                <a:lnTo>
                  <a:pt x="384556" y="97891"/>
                </a:lnTo>
                <a:lnTo>
                  <a:pt x="301193" y="181254"/>
                </a:lnTo>
                <a:lnTo>
                  <a:pt x="325132" y="205193"/>
                </a:lnTo>
                <a:lnTo>
                  <a:pt x="392671" y="137655"/>
                </a:lnTo>
                <a:lnTo>
                  <a:pt x="367792" y="280073"/>
                </a:lnTo>
                <a:lnTo>
                  <a:pt x="392671" y="280428"/>
                </a:lnTo>
                <a:lnTo>
                  <a:pt x="392671" y="341998"/>
                </a:lnTo>
                <a:lnTo>
                  <a:pt x="426872" y="341998"/>
                </a:lnTo>
                <a:lnTo>
                  <a:pt x="426885" y="280784"/>
                </a:lnTo>
                <a:lnTo>
                  <a:pt x="461073" y="280784"/>
                </a:lnTo>
                <a:lnTo>
                  <a:pt x="461073" y="341998"/>
                </a:lnTo>
                <a:lnTo>
                  <a:pt x="495274" y="341998"/>
                </a:lnTo>
                <a:lnTo>
                  <a:pt x="495287" y="280073"/>
                </a:lnTo>
                <a:lnTo>
                  <a:pt x="519709" y="279361"/>
                </a:lnTo>
                <a:lnTo>
                  <a:pt x="495287" y="138366"/>
                </a:lnTo>
                <a:lnTo>
                  <a:pt x="495287" y="137655"/>
                </a:lnTo>
                <a:lnTo>
                  <a:pt x="562825" y="205193"/>
                </a:lnTo>
                <a:lnTo>
                  <a:pt x="586765" y="181254"/>
                </a:lnTo>
                <a:close/>
              </a:path>
              <a:path w="890269" h="342264" extrusionOk="0">
                <a:moveTo>
                  <a:pt x="781177" y="34201"/>
                </a:moveTo>
                <a:lnTo>
                  <a:pt x="765860" y="5651"/>
                </a:lnTo>
                <a:lnTo>
                  <a:pt x="760069" y="2514"/>
                </a:lnTo>
                <a:lnTo>
                  <a:pt x="753783" y="635"/>
                </a:lnTo>
                <a:lnTo>
                  <a:pt x="746975" y="0"/>
                </a:lnTo>
                <a:lnTo>
                  <a:pt x="740181" y="635"/>
                </a:lnTo>
                <a:lnTo>
                  <a:pt x="733882" y="2514"/>
                </a:lnTo>
                <a:lnTo>
                  <a:pt x="728103" y="5651"/>
                </a:lnTo>
                <a:lnTo>
                  <a:pt x="722820" y="10045"/>
                </a:lnTo>
                <a:lnTo>
                  <a:pt x="718426" y="15328"/>
                </a:lnTo>
                <a:lnTo>
                  <a:pt x="715289" y="21107"/>
                </a:lnTo>
                <a:lnTo>
                  <a:pt x="713397" y="27406"/>
                </a:lnTo>
                <a:lnTo>
                  <a:pt x="712774" y="34201"/>
                </a:lnTo>
                <a:lnTo>
                  <a:pt x="713397" y="40995"/>
                </a:lnTo>
                <a:lnTo>
                  <a:pt x="746975" y="68402"/>
                </a:lnTo>
                <a:lnTo>
                  <a:pt x="753783" y="67779"/>
                </a:lnTo>
                <a:lnTo>
                  <a:pt x="780554" y="40995"/>
                </a:lnTo>
                <a:lnTo>
                  <a:pt x="781177" y="34201"/>
                </a:lnTo>
                <a:close/>
              </a:path>
              <a:path w="890269" h="342264" extrusionOk="0">
                <a:moveTo>
                  <a:pt x="889762" y="181254"/>
                </a:moveTo>
                <a:lnTo>
                  <a:pt x="846162" y="137655"/>
                </a:lnTo>
                <a:lnTo>
                  <a:pt x="806399" y="97891"/>
                </a:lnTo>
                <a:lnTo>
                  <a:pt x="799706" y="93332"/>
                </a:lnTo>
                <a:lnTo>
                  <a:pt x="784885" y="87071"/>
                </a:lnTo>
                <a:lnTo>
                  <a:pt x="784453" y="86995"/>
                </a:lnTo>
                <a:lnTo>
                  <a:pt x="782116" y="85979"/>
                </a:lnTo>
                <a:lnTo>
                  <a:pt x="778751" y="85864"/>
                </a:lnTo>
                <a:lnTo>
                  <a:pt x="776909" y="85496"/>
                </a:lnTo>
                <a:lnTo>
                  <a:pt x="768350" y="85496"/>
                </a:lnTo>
                <a:lnTo>
                  <a:pt x="725601" y="85496"/>
                </a:lnTo>
                <a:lnTo>
                  <a:pt x="717042" y="85496"/>
                </a:lnTo>
                <a:lnTo>
                  <a:pt x="715187" y="85864"/>
                </a:lnTo>
                <a:lnTo>
                  <a:pt x="711835" y="85979"/>
                </a:lnTo>
                <a:lnTo>
                  <a:pt x="709485" y="86995"/>
                </a:lnTo>
                <a:lnTo>
                  <a:pt x="709066" y="87071"/>
                </a:lnTo>
                <a:lnTo>
                  <a:pt x="694245" y="93332"/>
                </a:lnTo>
                <a:lnTo>
                  <a:pt x="687552" y="97891"/>
                </a:lnTo>
                <a:lnTo>
                  <a:pt x="604189" y="181254"/>
                </a:lnTo>
                <a:lnTo>
                  <a:pt x="628129" y="205193"/>
                </a:lnTo>
                <a:lnTo>
                  <a:pt x="695667" y="137655"/>
                </a:lnTo>
                <a:lnTo>
                  <a:pt x="670788" y="280073"/>
                </a:lnTo>
                <a:lnTo>
                  <a:pt x="695667" y="280428"/>
                </a:lnTo>
                <a:lnTo>
                  <a:pt x="695667" y="341998"/>
                </a:lnTo>
                <a:lnTo>
                  <a:pt x="729869" y="341998"/>
                </a:lnTo>
                <a:lnTo>
                  <a:pt x="729881" y="280784"/>
                </a:lnTo>
                <a:lnTo>
                  <a:pt x="764070" y="280784"/>
                </a:lnTo>
                <a:lnTo>
                  <a:pt x="764070" y="341998"/>
                </a:lnTo>
                <a:lnTo>
                  <a:pt x="798271" y="341998"/>
                </a:lnTo>
                <a:lnTo>
                  <a:pt x="798283" y="280073"/>
                </a:lnTo>
                <a:lnTo>
                  <a:pt x="822706" y="279361"/>
                </a:lnTo>
                <a:lnTo>
                  <a:pt x="798283" y="138366"/>
                </a:lnTo>
                <a:lnTo>
                  <a:pt x="798283" y="137655"/>
                </a:lnTo>
                <a:lnTo>
                  <a:pt x="865822" y="205193"/>
                </a:lnTo>
                <a:lnTo>
                  <a:pt x="889762" y="181254"/>
                </a:lnTo>
                <a:close/>
              </a:path>
            </a:pathLst>
          </a:custGeom>
          <a:solidFill>
            <a:srgbClr val="8D978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2262857" y="2192294"/>
            <a:ext cx="1157335" cy="0"/>
          </a:xfrm>
          <a:custGeom>
            <a:avLst/>
            <a:gdLst/>
            <a:ahLst/>
            <a:cxnLst/>
            <a:rect l="l" t="t" r="r" b="b"/>
            <a:pathLst>
              <a:path w="2436495" h="120000" extrusionOk="0">
                <a:moveTo>
                  <a:pt x="0" y="0"/>
                </a:moveTo>
                <a:lnTo>
                  <a:pt x="2435999" y="0"/>
                </a:lnTo>
              </a:path>
            </a:pathLst>
          </a:custGeom>
          <a:noFill/>
          <a:ln w="36000" cap="flat" cmpd="sng">
            <a:solidFill>
              <a:srgbClr val="2337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0"/>
          <p:cNvSpPr/>
          <p:nvPr/>
        </p:nvSpPr>
        <p:spPr>
          <a:xfrm>
            <a:off x="2262857" y="2835154"/>
            <a:ext cx="1157335" cy="0"/>
          </a:xfrm>
          <a:custGeom>
            <a:avLst/>
            <a:gdLst/>
            <a:ahLst/>
            <a:cxnLst/>
            <a:rect l="l" t="t" r="r" b="b"/>
            <a:pathLst>
              <a:path w="2436495" h="120000" extrusionOk="0">
                <a:moveTo>
                  <a:pt x="0" y="0"/>
                </a:moveTo>
                <a:lnTo>
                  <a:pt x="2435999" y="0"/>
                </a:lnTo>
              </a:path>
            </a:pathLst>
          </a:custGeom>
          <a:noFill/>
          <a:ln w="36000" cap="flat" cmpd="sng">
            <a:solidFill>
              <a:srgbClr val="2337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0"/>
          <p:cNvSpPr/>
          <p:nvPr/>
        </p:nvSpPr>
        <p:spPr>
          <a:xfrm>
            <a:off x="2262857" y="3452301"/>
            <a:ext cx="1157335" cy="0"/>
          </a:xfrm>
          <a:custGeom>
            <a:avLst/>
            <a:gdLst/>
            <a:ahLst/>
            <a:cxnLst/>
            <a:rect l="l" t="t" r="r" b="b"/>
            <a:pathLst>
              <a:path w="2436495" h="120000" extrusionOk="0">
                <a:moveTo>
                  <a:pt x="0" y="0"/>
                </a:moveTo>
                <a:lnTo>
                  <a:pt x="2435999" y="0"/>
                </a:lnTo>
              </a:path>
            </a:pathLst>
          </a:custGeom>
          <a:noFill/>
          <a:ln w="36000" cap="flat" cmpd="sng">
            <a:solidFill>
              <a:srgbClr val="2337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4528907" y="1149301"/>
            <a:ext cx="2517362" cy="2999962"/>
          </a:xfrm>
          <a:custGeom>
            <a:avLst/>
            <a:gdLst/>
            <a:ahLst/>
            <a:cxnLst/>
            <a:rect l="l" t="t" r="r" b="b"/>
            <a:pathLst>
              <a:path w="5299709" h="6315709" extrusionOk="0">
                <a:moveTo>
                  <a:pt x="3164319" y="0"/>
                </a:moveTo>
                <a:lnTo>
                  <a:pt x="3395853" y="1247698"/>
                </a:lnTo>
                <a:lnTo>
                  <a:pt x="2855607" y="1247698"/>
                </a:lnTo>
                <a:lnTo>
                  <a:pt x="2984233" y="2058047"/>
                </a:lnTo>
                <a:lnTo>
                  <a:pt x="3588804" y="2148090"/>
                </a:lnTo>
                <a:lnTo>
                  <a:pt x="3537343" y="2559697"/>
                </a:lnTo>
                <a:lnTo>
                  <a:pt x="4026141" y="3460102"/>
                </a:lnTo>
                <a:lnTo>
                  <a:pt x="4244822" y="3331476"/>
                </a:lnTo>
                <a:lnTo>
                  <a:pt x="4682172" y="3563010"/>
                </a:lnTo>
                <a:lnTo>
                  <a:pt x="4656442" y="4501984"/>
                </a:lnTo>
                <a:lnTo>
                  <a:pt x="3974693" y="4656340"/>
                </a:lnTo>
                <a:lnTo>
                  <a:pt x="4000423" y="5042230"/>
                </a:lnTo>
                <a:lnTo>
                  <a:pt x="4476356" y="5016500"/>
                </a:lnTo>
                <a:lnTo>
                  <a:pt x="4502086" y="5222303"/>
                </a:lnTo>
                <a:lnTo>
                  <a:pt x="4231957" y="5621058"/>
                </a:lnTo>
                <a:lnTo>
                  <a:pt x="4360583" y="5762548"/>
                </a:lnTo>
                <a:lnTo>
                  <a:pt x="4643577" y="5492432"/>
                </a:lnTo>
                <a:lnTo>
                  <a:pt x="4785067" y="5582475"/>
                </a:lnTo>
                <a:lnTo>
                  <a:pt x="5299595" y="6315646"/>
                </a:lnTo>
              </a:path>
              <a:path w="5299709" h="6315709" extrusionOk="0">
                <a:moveTo>
                  <a:pt x="630288" y="2302446"/>
                </a:moveTo>
                <a:lnTo>
                  <a:pt x="2431122" y="2894139"/>
                </a:lnTo>
                <a:lnTo>
                  <a:pt x="2919920" y="2572562"/>
                </a:lnTo>
                <a:lnTo>
                  <a:pt x="3537343" y="2559697"/>
                </a:lnTo>
              </a:path>
              <a:path w="5299709" h="6315709" extrusionOk="0">
                <a:moveTo>
                  <a:pt x="450202" y="2688336"/>
                </a:moveTo>
                <a:lnTo>
                  <a:pt x="836104" y="3344329"/>
                </a:lnTo>
                <a:lnTo>
                  <a:pt x="733196" y="4154690"/>
                </a:lnTo>
                <a:lnTo>
                  <a:pt x="1402080" y="4424819"/>
                </a:lnTo>
                <a:lnTo>
                  <a:pt x="1685061" y="4746383"/>
                </a:lnTo>
                <a:lnTo>
                  <a:pt x="1440662" y="4965052"/>
                </a:lnTo>
                <a:lnTo>
                  <a:pt x="1054773" y="4733518"/>
                </a:lnTo>
                <a:lnTo>
                  <a:pt x="1029042" y="5080812"/>
                </a:lnTo>
                <a:lnTo>
                  <a:pt x="746061" y="5145125"/>
                </a:lnTo>
                <a:lnTo>
                  <a:pt x="848956" y="5492432"/>
                </a:lnTo>
                <a:lnTo>
                  <a:pt x="0" y="6058395"/>
                </a:lnTo>
              </a:path>
            </a:pathLst>
          </a:custGeom>
          <a:noFill/>
          <a:ln w="36000" cap="flat" cmpd="sng">
            <a:solidFill>
              <a:srgbClr val="2337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2258138" y="1442704"/>
            <a:ext cx="12855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None/>
              <a:defRPr sz="17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2"/>
          </p:nvPr>
        </p:nvSpPr>
        <p:spPr>
          <a:xfrm>
            <a:off x="2256809" y="1920530"/>
            <a:ext cx="12870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None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3"/>
          </p:nvPr>
        </p:nvSpPr>
        <p:spPr>
          <a:xfrm>
            <a:off x="2258138" y="2264670"/>
            <a:ext cx="12855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None/>
              <a:defRPr sz="17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4"/>
          </p:nvPr>
        </p:nvSpPr>
        <p:spPr>
          <a:xfrm>
            <a:off x="2256809" y="2507225"/>
            <a:ext cx="1287000" cy="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None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5"/>
          </p:nvPr>
        </p:nvSpPr>
        <p:spPr>
          <a:xfrm>
            <a:off x="2258138" y="2910147"/>
            <a:ext cx="12855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None/>
              <a:defRPr sz="17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6"/>
          </p:nvPr>
        </p:nvSpPr>
        <p:spPr>
          <a:xfrm>
            <a:off x="2256809" y="3152702"/>
            <a:ext cx="1287000" cy="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None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7"/>
          </p:nvPr>
        </p:nvSpPr>
        <p:spPr>
          <a:xfrm>
            <a:off x="2258138" y="3521702"/>
            <a:ext cx="12855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None/>
              <a:defRPr sz="17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8"/>
          </p:nvPr>
        </p:nvSpPr>
        <p:spPr>
          <a:xfrm>
            <a:off x="2256809" y="3764258"/>
            <a:ext cx="1287000" cy="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None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9"/>
          </p:nvPr>
        </p:nvSpPr>
        <p:spPr>
          <a:xfrm>
            <a:off x="909771" y="2264670"/>
            <a:ext cx="12855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None/>
              <a:defRPr sz="17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13"/>
          </p:nvPr>
        </p:nvSpPr>
        <p:spPr>
          <a:xfrm>
            <a:off x="908442" y="2507225"/>
            <a:ext cx="1287000" cy="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None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4"/>
          </p:nvPr>
        </p:nvSpPr>
        <p:spPr>
          <a:xfrm>
            <a:off x="909771" y="2910147"/>
            <a:ext cx="12855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None/>
              <a:defRPr sz="17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5"/>
          </p:nvPr>
        </p:nvSpPr>
        <p:spPr>
          <a:xfrm>
            <a:off x="908442" y="3152702"/>
            <a:ext cx="1287000" cy="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None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6"/>
          </p:nvPr>
        </p:nvSpPr>
        <p:spPr>
          <a:xfrm>
            <a:off x="909771" y="3521702"/>
            <a:ext cx="12855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None/>
              <a:defRPr sz="17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7"/>
          </p:nvPr>
        </p:nvSpPr>
        <p:spPr>
          <a:xfrm>
            <a:off x="908442" y="3764258"/>
            <a:ext cx="1287000" cy="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None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8"/>
          </p:nvPr>
        </p:nvSpPr>
        <p:spPr>
          <a:xfrm>
            <a:off x="909771" y="1676335"/>
            <a:ext cx="12855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None/>
              <a:defRPr sz="1700" b="1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9"/>
          </p:nvPr>
        </p:nvSpPr>
        <p:spPr>
          <a:xfrm>
            <a:off x="908442" y="1918890"/>
            <a:ext cx="1287000" cy="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800"/>
              <a:buFont typeface="Arial"/>
              <a:buNone/>
              <a:defRPr sz="800" b="0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43525" tIns="21750" rIns="43525" bIns="217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43525" tIns="21750" rIns="43525" bIns="217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71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628952" y="273655"/>
            <a:ext cx="7886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628952" y="1369030"/>
            <a:ext cx="7886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rmAutofit/>
          </a:bodyPr>
          <a:lstStyle>
            <a:lvl1pPr marL="457200" marR="0" lvl="0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E5D6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ECE5D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ECE5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 b="0" i="0" u="none" strike="noStrike" cap="none">
                <a:solidFill>
                  <a:srgbClr val="ECE5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 b="0" i="0" u="none" strike="noStrike" cap="none">
                <a:solidFill>
                  <a:srgbClr val="ECE5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5715" y="205716"/>
            <a:ext cx="965550" cy="1461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5D6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628952" y="273655"/>
            <a:ext cx="7886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628952" y="1369030"/>
            <a:ext cx="7886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rmAutofit/>
          </a:bodyPr>
          <a:lstStyle>
            <a:lvl1pPr marL="457200" marR="0" lvl="0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716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23371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23371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7532488" y="97160"/>
            <a:ext cx="1441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1816788" y="166996"/>
            <a:ext cx="5487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05715" y="205716"/>
            <a:ext cx="965550" cy="1461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ctrTitle"/>
          </p:nvPr>
        </p:nvSpPr>
        <p:spPr>
          <a:xfrm>
            <a:off x="858923" y="1230828"/>
            <a:ext cx="58347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50" rIns="0" bIns="21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3800"/>
              <a:buFont typeface="Bricolage Grotesque"/>
              <a:buNone/>
            </a:pPr>
            <a:r>
              <a:rPr lang="en" sz="3800" dirty="0">
                <a:latin typeface="Bricolage Grotesque"/>
                <a:ea typeface="Bricolage Grotesque"/>
                <a:cs typeface="Bricolage Grotesque"/>
                <a:sym typeface="Bricolage Grotesque"/>
              </a:rPr>
              <a:t>Bauskas novada</a:t>
            </a:r>
            <a:br>
              <a:rPr lang="en" sz="3800" dirty="0">
                <a:latin typeface="Bricolage Grotesque"/>
                <a:ea typeface="Bricolage Grotesque"/>
                <a:cs typeface="Bricolage Grotesque"/>
                <a:sym typeface="Bricolage Grotesque"/>
              </a:rPr>
            </a:br>
            <a:r>
              <a:rPr lang="en" sz="3800" dirty="0">
                <a:latin typeface="Bricolage Grotesque"/>
                <a:ea typeface="Bricolage Grotesque"/>
                <a:cs typeface="Bricolage Grotesque"/>
                <a:sym typeface="Bricolage Grotesque"/>
              </a:rPr>
              <a:t>Jauniešu domes sastāvs</a:t>
            </a:r>
            <a:br>
              <a:rPr lang="en" sz="3800" dirty="0">
                <a:latin typeface="Bricolage Grotesque"/>
                <a:ea typeface="Bricolage Grotesque"/>
                <a:cs typeface="Bricolage Grotesque"/>
                <a:sym typeface="Bricolage Grotesque"/>
              </a:rPr>
            </a:br>
            <a:r>
              <a:rPr lang="en" sz="3800" dirty="0">
                <a:latin typeface="Bricolage Grotesque"/>
                <a:ea typeface="Bricolage Grotesque"/>
                <a:cs typeface="Bricolage Grotesque"/>
                <a:sym typeface="Bricolage Grotesque"/>
              </a:rPr>
              <a:t>202</a:t>
            </a:r>
            <a:r>
              <a:rPr lang="lv-LV" sz="3800">
                <a:latin typeface="Bricolage Grotesque"/>
                <a:ea typeface="Bricolage Grotesque"/>
                <a:cs typeface="Bricolage Grotesque"/>
                <a:sym typeface="Bricolage Grotesque"/>
              </a:rPr>
              <a:t>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/>
          <p:nvPr/>
        </p:nvSpPr>
        <p:spPr>
          <a:xfrm>
            <a:off x="3794501" y="353899"/>
            <a:ext cx="38436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ANASTASIJA ĻADKOVA</a:t>
            </a:r>
            <a:endParaRPr sz="700" dirty="0"/>
          </a:p>
        </p:txBody>
      </p:sp>
      <p:sp>
        <p:nvSpPr>
          <p:cNvPr id="315" name="Google Shape;315;p41"/>
          <p:cNvSpPr txBox="1"/>
          <p:nvPr/>
        </p:nvSpPr>
        <p:spPr>
          <a:xfrm>
            <a:off x="3795377" y="741210"/>
            <a:ext cx="10917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</a:t>
            </a:r>
            <a:endParaRPr sz="21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16" name="Google Shape;316;p41"/>
          <p:cNvSpPr txBox="1"/>
          <p:nvPr/>
        </p:nvSpPr>
        <p:spPr>
          <a:xfrm>
            <a:off x="3795377" y="1120882"/>
            <a:ext cx="5348623" cy="326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700" dirty="0"/>
          </a:p>
          <a:p>
            <a:pPr marL="215900" lvl="0" indent="-1841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LU Sociālo zinātņu fakultātes socioloģijas studente un pašpārvaldes aktīviste</a:t>
            </a:r>
            <a:endParaRPr sz="12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15900" lvl="0" indent="-1841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7 Erasmus+ projektu dalībniece, divos</a:t>
            </a:r>
            <a:r>
              <a:rPr lang="lv-LV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- grupas līdere</a:t>
            </a:r>
            <a:endParaRPr sz="1200" dirty="0"/>
          </a:p>
          <a:p>
            <a:pPr marL="215900" lvl="0" indent="-1841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Seksuālās izglītības Erasmus+ projekta “Guide to you-know-what” autore un vadītāja Maltā;</a:t>
            </a:r>
            <a:endParaRPr sz="1200" dirty="0"/>
          </a:p>
          <a:p>
            <a:pPr marL="215900" lvl="0" indent="-1841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ES Solidaritātes korpusa seksuālās izglītības projekta “Kas Ir Sekss?(KISS)” autore, vadītāja, pasākumu organizatore, tulce</a:t>
            </a:r>
            <a:endParaRPr sz="1200" dirty="0"/>
          </a:p>
          <a:p>
            <a:pPr marL="215900" lvl="0" indent="-1841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Debašu līderu skolas absolvente un godalgota debatētāja</a:t>
            </a:r>
            <a:endParaRPr sz="1200" dirty="0"/>
          </a:p>
          <a:p>
            <a:pPr marL="215900" lvl="0" indent="-1841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Brīvprātīgā Latvijas Studentu apvienībā</a:t>
            </a:r>
            <a:endParaRPr sz="12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15900" lvl="0" indent="-1841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Bauskas novada jauniešu domes 2024 priekšsēdētāja</a:t>
            </a:r>
            <a:endParaRPr sz="1200" dirty="0"/>
          </a:p>
          <a:p>
            <a:pPr marL="215900" lvl="0" indent="-1841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Iecavas novada gada jauniete 2020</a:t>
            </a:r>
            <a:r>
              <a:rPr lang="lv-LV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, </a:t>
            </a: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Bauskas novada gada jauniete 2024</a:t>
            </a:r>
            <a:endParaRPr sz="1200" dirty="0"/>
          </a:p>
          <a:p>
            <a:pPr marL="215900" lvl="0" indent="-1841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Rīgas Transporta un Sakaru Institūta kursu “Innovation management and idea cultivation” absolvente</a:t>
            </a:r>
            <a:endParaRPr sz="12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15900" lvl="0" indent="-1841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Brīvajā laikā- foto modele brendiem un meistariem, kā arī pasākumu fotogrāfe</a:t>
            </a:r>
            <a:endParaRPr sz="12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17" name="Google Shape;317;p41"/>
          <p:cNvSpPr txBox="1"/>
          <p:nvPr/>
        </p:nvSpPr>
        <p:spPr>
          <a:xfrm>
            <a:off x="3795377" y="4455045"/>
            <a:ext cx="52287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mērķtiecīga, neatlaidīga, drosmīga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18" name="Google Shape;318;p41"/>
          <p:cNvSpPr txBox="1"/>
          <p:nvPr/>
        </p:nvSpPr>
        <p:spPr>
          <a:xfrm>
            <a:off x="3795377" y="4730250"/>
            <a:ext cx="52287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why not? jeb “Kāpēc ne?”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319" name="Google Shape;319;p41"/>
          <p:cNvPicPr preferRelativeResize="0"/>
          <p:nvPr/>
        </p:nvPicPr>
        <p:blipFill rotWithShape="1">
          <a:blip r:embed="rId3">
            <a:alphaModFix/>
          </a:blip>
          <a:srcRect t="8037"/>
          <a:stretch/>
        </p:blipFill>
        <p:spPr>
          <a:xfrm>
            <a:off x="0" y="413250"/>
            <a:ext cx="3427701" cy="47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>
            <a:spLocks noGrp="1"/>
          </p:cNvSpPr>
          <p:nvPr>
            <p:ph type="ctrTitle"/>
          </p:nvPr>
        </p:nvSpPr>
        <p:spPr>
          <a:xfrm>
            <a:off x="3807125" y="334500"/>
            <a:ext cx="4125600" cy="543900"/>
          </a:xfrm>
          <a:prstGeom prst="rect">
            <a:avLst/>
          </a:prstGeom>
        </p:spPr>
        <p:txBody>
          <a:bodyPr spcFirstLastPara="1" wrap="square" lIns="43525" tIns="21750" rIns="43525" bIns="217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 dirty="0">
                <a:latin typeface="Bricolage Grotesque"/>
                <a:ea typeface="Bricolage Grotesque"/>
                <a:cs typeface="Bricolage Grotesque"/>
                <a:sym typeface="Bricolage Grotesque"/>
              </a:rPr>
              <a:t>Kristiāna Lasmane</a:t>
            </a:r>
            <a:endParaRPr sz="5500" b="1" dirty="0"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25" name="Google Shape;325;p42"/>
          <p:cNvSpPr txBox="1">
            <a:spLocks noGrp="1"/>
          </p:cNvSpPr>
          <p:nvPr>
            <p:ph type="subTitle" idx="1"/>
          </p:nvPr>
        </p:nvSpPr>
        <p:spPr>
          <a:xfrm>
            <a:off x="3807125" y="810573"/>
            <a:ext cx="878100" cy="312600"/>
          </a:xfrm>
          <a:prstGeom prst="rect">
            <a:avLst/>
          </a:prstGeom>
        </p:spPr>
        <p:txBody>
          <a:bodyPr spcFirstLastPara="1" wrap="square" lIns="43525" tIns="21750" rIns="43525" bIns="2175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latin typeface="Bricolage Grotesque"/>
                <a:ea typeface="Bricolage Grotesque"/>
                <a:cs typeface="Bricolage Grotesque"/>
                <a:sym typeface="Bricolage Grotesque"/>
              </a:rPr>
              <a:t>Iecava</a:t>
            </a:r>
            <a:endParaRPr sz="2500" b="1" dirty="0"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326" name="Google Shape;326;p42"/>
          <p:cNvPicPr preferRelativeResize="0"/>
          <p:nvPr/>
        </p:nvPicPr>
        <p:blipFill rotWithShape="1">
          <a:blip r:embed="rId3">
            <a:alphaModFix/>
          </a:blip>
          <a:srcRect t="26793" b="20732"/>
          <a:stretch/>
        </p:blipFill>
        <p:spPr>
          <a:xfrm>
            <a:off x="0" y="536100"/>
            <a:ext cx="3555101" cy="46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2"/>
          <p:cNvSpPr txBox="1"/>
          <p:nvPr/>
        </p:nvSpPr>
        <p:spPr>
          <a:xfrm>
            <a:off x="3807125" y="1082039"/>
            <a:ext cx="5228700" cy="260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Biedrības “Jauniešu Acīm” komunikācijas daļas un biedrības vadītāja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Jauniešu Dome 2024 gads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Koklētāju ansamblis “Uguntiņa”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IJC iniciatīvas grupas idejas līdz autore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Iecavas mūzikas un mākslas skolas absolvente (2023) 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LJP Forums “Kopienu un tīklu veidošana”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Ekoskolu Vasaras Forum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Liepājā (2024)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Starptautiskais konkurss Lietuvā ( Wings of Music 2024) 1. 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ietas ieguvēja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29" name="Google Shape;329;p42"/>
          <p:cNvSpPr txBox="1"/>
          <p:nvPr/>
        </p:nvSpPr>
        <p:spPr>
          <a:xfrm>
            <a:off x="3807125" y="4141125"/>
            <a:ext cx="5049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</a:t>
            </a:r>
            <a:r>
              <a:rPr lang="en" sz="1700" dirty="0">
                <a:solidFill>
                  <a:schemeClr val="dk2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Empātija, Komunikācija, Pozitīvs skats uz dzīvi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30" name="Google Shape;330;p42"/>
          <p:cNvSpPr txBox="1"/>
          <p:nvPr/>
        </p:nvSpPr>
        <p:spPr>
          <a:xfrm>
            <a:off x="3807125" y="4697100"/>
            <a:ext cx="5066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Dzīve sākas ārpus komforta zonas</a:t>
            </a:r>
            <a:r>
              <a:rPr lang="lv-LV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.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/>
          <p:nvPr/>
        </p:nvSpPr>
        <p:spPr>
          <a:xfrm>
            <a:off x="3446954" y="332181"/>
            <a:ext cx="468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Sofija Zubankova</a:t>
            </a:r>
            <a:endParaRPr sz="26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36" name="Google Shape;336;p43"/>
          <p:cNvSpPr txBox="1"/>
          <p:nvPr/>
        </p:nvSpPr>
        <p:spPr>
          <a:xfrm>
            <a:off x="3482282" y="709431"/>
            <a:ext cx="85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</a:t>
            </a:r>
            <a:endParaRPr sz="15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37" name="Google Shape;337;p43"/>
          <p:cNvSpPr txBox="1"/>
          <p:nvPr/>
        </p:nvSpPr>
        <p:spPr>
          <a:xfrm>
            <a:off x="3443638" y="1111539"/>
            <a:ext cx="54597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18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Iecavas JC brīvprātīgā darbiniece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Iecavas JC iniciatīvas grupas dibinātāja un vadītāja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“Klubs “Māja” - Jaunatne vienotai Eiropai” un JEF Latvia biedre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Iecavas Mūzikas un Mākslas skolas pūtēju orķestris “IEskaņa”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Iecavas vidusskolas debašu klubs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Dalība “Visas Iespējas” un biedrības DELVE rīkotajās apmācībās ”Brīvprātīgā darba vēstnešu programmā jauniešiem” (2024)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38" name="Google Shape;338;p43"/>
          <p:cNvSpPr txBox="1"/>
          <p:nvPr/>
        </p:nvSpPr>
        <p:spPr>
          <a:xfrm>
            <a:off x="3443638" y="3935889"/>
            <a:ext cx="545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Atklātība, spēja pastāvēt par savu viedokli.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39" name="Google Shape;339;p43"/>
          <p:cNvSpPr txBox="1"/>
          <p:nvPr/>
        </p:nvSpPr>
        <p:spPr>
          <a:xfrm>
            <a:off x="3443638" y="4471829"/>
            <a:ext cx="545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“Viss notiek ar iemeslu!”, “Gan jau saies”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340" name="Google Shape;340;p43"/>
          <p:cNvPicPr preferRelativeResize="0"/>
          <p:nvPr/>
        </p:nvPicPr>
        <p:blipFill rotWithShape="1">
          <a:blip r:embed="rId3">
            <a:alphaModFix/>
          </a:blip>
          <a:srcRect t="11389" r="-5296" b="-6302"/>
          <a:stretch/>
        </p:blipFill>
        <p:spPr>
          <a:xfrm>
            <a:off x="0" y="489475"/>
            <a:ext cx="3520926" cy="500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 txBox="1"/>
          <p:nvPr/>
        </p:nvSpPr>
        <p:spPr>
          <a:xfrm>
            <a:off x="3555099" y="251504"/>
            <a:ext cx="468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Laura Sigalova</a:t>
            </a:r>
            <a:endParaRPr sz="26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46" name="Google Shape;346;p44"/>
          <p:cNvSpPr txBox="1"/>
          <p:nvPr/>
        </p:nvSpPr>
        <p:spPr>
          <a:xfrm>
            <a:off x="3555099" y="674908"/>
            <a:ext cx="468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Bauskas pilsēta</a:t>
            </a:r>
            <a:endParaRPr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47" name="Google Shape;347;p44"/>
          <p:cNvSpPr txBox="1"/>
          <p:nvPr/>
        </p:nvSpPr>
        <p:spPr>
          <a:xfrm>
            <a:off x="3555099" y="1075108"/>
            <a:ext cx="5374155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7.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Jaunsargu pašpārvaldes dalībniece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Jaunsardzes mācību programmas sekmīga nokartošana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Piedalīšanās jauniešu apmaiņas nometnē Lielbritānijā “The International Cadet Exchange Programme 2024”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</a:endParaRPr>
          </a:p>
        </p:txBody>
      </p:sp>
      <p:sp>
        <p:nvSpPr>
          <p:cNvPr id="348" name="Google Shape;348;p44"/>
          <p:cNvSpPr txBox="1"/>
          <p:nvPr/>
        </p:nvSpPr>
        <p:spPr>
          <a:xfrm>
            <a:off x="3555099" y="3760592"/>
            <a:ext cx="4750799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Atbildība, uzticība, pacietība, atsaucība, mērķtiecība- ticība procesam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49" name="Google Shape;349;p44"/>
          <p:cNvSpPr txBox="1"/>
          <p:nvPr/>
        </p:nvSpPr>
        <p:spPr>
          <a:xfrm>
            <a:off x="3555100" y="4392286"/>
            <a:ext cx="5498845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“Kļūda ir pieredze, nevis neveiksme!”, “Būt pozitīvam ir izvēle.”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350" name="Google Shape;350;p44" title="1b2acf00-9012-4177-95c1-b85ba53bc30b.jpg"/>
          <p:cNvPicPr preferRelativeResize="0"/>
          <p:nvPr/>
        </p:nvPicPr>
        <p:blipFill rotWithShape="1">
          <a:blip r:embed="rId3">
            <a:alphaModFix/>
          </a:blip>
          <a:srcRect l="6240" t="7706" r="6240"/>
          <a:stretch/>
        </p:blipFill>
        <p:spPr>
          <a:xfrm>
            <a:off x="0" y="396250"/>
            <a:ext cx="3376101" cy="474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"/>
          <p:cNvSpPr txBox="1"/>
          <p:nvPr/>
        </p:nvSpPr>
        <p:spPr>
          <a:xfrm>
            <a:off x="3555100" y="210777"/>
            <a:ext cx="468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Elizabete Polone</a:t>
            </a:r>
            <a:endParaRPr sz="26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56" name="Google Shape;356;p45"/>
          <p:cNvSpPr txBox="1"/>
          <p:nvPr/>
        </p:nvSpPr>
        <p:spPr>
          <a:xfrm>
            <a:off x="3555100" y="580120"/>
            <a:ext cx="468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Pilsrundāle</a:t>
            </a:r>
            <a:endParaRPr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57" name="Google Shape;357;p45"/>
          <p:cNvSpPr txBox="1"/>
          <p:nvPr/>
        </p:nvSpPr>
        <p:spPr>
          <a:xfrm>
            <a:off x="3555100" y="960622"/>
            <a:ext cx="48312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Skolēnu pašpārvaldes dalībniece;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Jauniešu biedrība “Mums pieder pasaule”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58" name="Google Shape;358;p45"/>
          <p:cNvSpPr txBox="1"/>
          <p:nvPr/>
        </p:nvSpPr>
        <p:spPr>
          <a:xfrm>
            <a:off x="3528568" y="3691770"/>
            <a:ext cx="4686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atbildīga, spējīga sadarboties, pozitīva, radoša un enerģiska.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59" name="Google Shape;359;p45"/>
          <p:cNvSpPr txBox="1"/>
          <p:nvPr/>
        </p:nvSpPr>
        <p:spPr>
          <a:xfrm>
            <a:off x="3555100" y="4391575"/>
            <a:ext cx="4632936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“Labāk izdarīt, nekā nožēlot to, ko neizdarīji!”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60" name="Google Shape;360;p45"/>
          <p:cNvSpPr txBox="1"/>
          <p:nvPr/>
        </p:nvSpPr>
        <p:spPr>
          <a:xfrm>
            <a:off x="3555100" y="2772725"/>
            <a:ext cx="468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361" name="Google Shape;361;p45"/>
          <p:cNvPicPr preferRelativeResize="0"/>
          <p:nvPr/>
        </p:nvPicPr>
        <p:blipFill rotWithShape="1">
          <a:blip r:embed="rId3">
            <a:alphaModFix/>
          </a:blip>
          <a:srcRect t="-8695"/>
          <a:stretch/>
        </p:blipFill>
        <p:spPr>
          <a:xfrm>
            <a:off x="0" y="-27425"/>
            <a:ext cx="2924076" cy="519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6"/>
          <p:cNvPicPr preferRelativeResize="0"/>
          <p:nvPr/>
        </p:nvPicPr>
        <p:blipFill rotWithShape="1">
          <a:blip r:embed="rId3">
            <a:alphaModFix/>
          </a:blip>
          <a:srcRect l="690" t="2567" r="700" b="8607"/>
          <a:stretch/>
        </p:blipFill>
        <p:spPr>
          <a:xfrm>
            <a:off x="0" y="574950"/>
            <a:ext cx="3376101" cy="45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6"/>
          <p:cNvSpPr txBox="1"/>
          <p:nvPr/>
        </p:nvSpPr>
        <p:spPr>
          <a:xfrm>
            <a:off x="3555100" y="421275"/>
            <a:ext cx="468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Kārlis Krūmiņš</a:t>
            </a:r>
            <a:endParaRPr sz="26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68" name="Google Shape;368;p46"/>
          <p:cNvSpPr txBox="1"/>
          <p:nvPr/>
        </p:nvSpPr>
        <p:spPr>
          <a:xfrm>
            <a:off x="3555100" y="798525"/>
            <a:ext cx="4686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</a:t>
            </a:r>
            <a:endParaRPr sz="15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69" name="Google Shape;369;p46"/>
          <p:cNvSpPr txBox="1"/>
          <p:nvPr/>
        </p:nvSpPr>
        <p:spPr>
          <a:xfrm>
            <a:off x="3555100" y="1194321"/>
            <a:ext cx="46860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Skolēnu macību uzņēmuma vadīšana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Futbola kluba Iecava spēlētājs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Futbola kluba Jelgava spēlētājs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370" name="Google Shape;370;p46"/>
          <p:cNvSpPr txBox="1"/>
          <p:nvPr/>
        </p:nvSpPr>
        <p:spPr>
          <a:xfrm>
            <a:off x="3555100" y="3721725"/>
            <a:ext cx="4686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Komunikabls, radošs, atbildīgs, entuziastisks, atlētisks.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71" name="Google Shape;371;p46"/>
          <p:cNvSpPr txBox="1"/>
          <p:nvPr/>
        </p:nvSpPr>
        <p:spPr>
          <a:xfrm>
            <a:off x="3555100" y="4372214"/>
            <a:ext cx="4686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“Life is like a box of chocolates. You never know what you're gonna get.”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7"/>
          <p:cNvSpPr txBox="1"/>
          <p:nvPr/>
        </p:nvSpPr>
        <p:spPr>
          <a:xfrm>
            <a:off x="3640075" y="471549"/>
            <a:ext cx="468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Lelde Rādena</a:t>
            </a:r>
            <a:endParaRPr sz="26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77" name="Google Shape;377;p47"/>
          <p:cNvSpPr txBox="1"/>
          <p:nvPr/>
        </p:nvSpPr>
        <p:spPr>
          <a:xfrm>
            <a:off x="3640075" y="848799"/>
            <a:ext cx="4686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</a:t>
            </a:r>
            <a:endParaRPr sz="15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78" name="Google Shape;378;p47"/>
          <p:cNvSpPr txBox="1"/>
          <p:nvPr/>
        </p:nvSpPr>
        <p:spPr>
          <a:xfrm>
            <a:off x="3640075" y="1258125"/>
            <a:ext cx="5184900" cy="195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Projekts “KONTAKTS” – realizēšana un vadīšana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Skolēnu pašpārvaldes dalībniece, “tehniskā ministre”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EP apmeklējums Strasbūrā, projekta ietvaros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Organizācijas  “ViedDoma” dalībniece (filmētājs, montētājs)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EP Vēstnieku skolas dalībniece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Bauskas Mūzikas un Mākslas skolas absolvente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79" name="Google Shape;379;p47"/>
          <p:cNvSpPr txBox="1"/>
          <p:nvPr/>
        </p:nvSpPr>
        <p:spPr>
          <a:xfrm>
            <a:off x="3640075" y="3589875"/>
            <a:ext cx="5310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Spēja uzklausīt, atbildīga, pielāgošanās spējas, vēlme apgūt ko jaunu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80" name="Google Shape;380;p47"/>
          <p:cNvSpPr txBox="1"/>
          <p:nvPr/>
        </p:nvSpPr>
        <p:spPr>
          <a:xfrm>
            <a:off x="3640075" y="4173900"/>
            <a:ext cx="53106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 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“Viss, kas notiek, nenotiek bez iemesla.”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“Tu nevari dabūt to, ko tu neprasi.”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381" name="Google Shape;381;p47"/>
          <p:cNvPicPr preferRelativeResize="0"/>
          <p:nvPr/>
        </p:nvPicPr>
        <p:blipFill rotWithShape="1">
          <a:blip r:embed="rId3">
            <a:alphaModFix/>
          </a:blip>
          <a:srcRect l="11769" t="13041" b="988"/>
          <a:stretch/>
        </p:blipFill>
        <p:spPr>
          <a:xfrm>
            <a:off x="0" y="629350"/>
            <a:ext cx="3413748" cy="45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 txBox="1"/>
          <p:nvPr/>
        </p:nvSpPr>
        <p:spPr>
          <a:xfrm>
            <a:off x="3614550" y="259866"/>
            <a:ext cx="468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Rasa Rušmane</a:t>
            </a:r>
            <a:endParaRPr sz="26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87" name="Google Shape;387;p48"/>
          <p:cNvSpPr txBox="1"/>
          <p:nvPr/>
        </p:nvSpPr>
        <p:spPr>
          <a:xfrm>
            <a:off x="3614550" y="632617"/>
            <a:ext cx="4686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Vecumnieki </a:t>
            </a:r>
            <a:endParaRPr sz="15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88" name="Google Shape;388;p48"/>
          <p:cNvSpPr txBox="1"/>
          <p:nvPr/>
        </p:nvSpPr>
        <p:spPr>
          <a:xfrm>
            <a:off x="3614550" y="1046474"/>
            <a:ext cx="46860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Vecumnieku vidusskolas Skolēnu pašpārvalde, Ekopadome (Pr. “Kontakts”)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Biedrība “Odikozāra”(Erasmus+ projekts)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Vecumnieku jauniešu apvienība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JA Latvia Līderu programma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Vecumnieku mūzikas un mākslas skola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JSK Gaita Vecumnieki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Eko skolu forumu grupu līdere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89" name="Google Shape;389;p48"/>
          <p:cNvSpPr txBox="1"/>
          <p:nvPr/>
        </p:nvSpPr>
        <p:spPr>
          <a:xfrm>
            <a:off x="3661300" y="3621534"/>
            <a:ext cx="5342286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Empātija, augsta atbildības sajūta, komunikabilitāte, izpalīdzība, gatavība mācīties, spēja pielāgoties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90" name="Google Shape;390;p48"/>
          <p:cNvSpPr txBox="1"/>
          <p:nvPr/>
        </p:nvSpPr>
        <p:spPr>
          <a:xfrm>
            <a:off x="3661300" y="4470725"/>
            <a:ext cx="5482700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Labais vairo labo/ Kad tad, ja ne tagad? 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391" name="Google Shape;391;p48"/>
          <p:cNvPicPr preferRelativeResize="0"/>
          <p:nvPr/>
        </p:nvPicPr>
        <p:blipFill rotWithShape="1">
          <a:blip r:embed="rId3">
            <a:alphaModFix/>
          </a:blip>
          <a:srcRect l="14443" t="8290" r="-8"/>
          <a:stretch/>
        </p:blipFill>
        <p:spPr>
          <a:xfrm>
            <a:off x="0" y="426375"/>
            <a:ext cx="3371524" cy="471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/>
          <p:nvPr/>
        </p:nvSpPr>
        <p:spPr>
          <a:xfrm>
            <a:off x="3555100" y="259579"/>
            <a:ext cx="468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Emīls Eglīte</a:t>
            </a:r>
            <a:endParaRPr sz="26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97" name="Google Shape;397;p49"/>
          <p:cNvSpPr txBox="1"/>
          <p:nvPr/>
        </p:nvSpPr>
        <p:spPr>
          <a:xfrm>
            <a:off x="3555100" y="636829"/>
            <a:ext cx="4686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</a:t>
            </a:r>
            <a:endParaRPr sz="1500" b="1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98" name="Google Shape;398;p49"/>
          <p:cNvSpPr txBox="1"/>
          <p:nvPr/>
        </p:nvSpPr>
        <p:spPr>
          <a:xfrm>
            <a:off x="3555100" y="986248"/>
            <a:ext cx="5526900" cy="13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Dalība Jaunsardzē jau 5 gadus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Pirmā vieta Rudens krosā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Piedalīšanās klinšu kāpšanas sacensībās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F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ilmējies ‘’Dvēseļu putenī’’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99" name="Google Shape;399;p49"/>
          <p:cNvSpPr txBox="1"/>
          <p:nvPr/>
        </p:nvSpPr>
        <p:spPr>
          <a:xfrm>
            <a:off x="3663874" y="3319371"/>
            <a:ext cx="5418125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Spēja strādāt komandā, nebaidos no kritikas, fiziski sagatavots, māku spēlēt ģitāru.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00" name="Google Shape;400;p49"/>
          <p:cNvSpPr txBox="1"/>
          <p:nvPr/>
        </p:nvSpPr>
        <p:spPr>
          <a:xfrm>
            <a:off x="3663875" y="4187811"/>
            <a:ext cx="4686000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Gan jau saies. </a:t>
            </a:r>
            <a:endParaRPr lang="lv-LV"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Būs jau labi.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01" name="Google Shape;401;p49"/>
          <p:cNvSpPr txBox="1"/>
          <p:nvPr/>
        </p:nvSpPr>
        <p:spPr>
          <a:xfrm>
            <a:off x="9859550" y="4758575"/>
            <a:ext cx="468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402" name="Google Shape;40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50" y="399225"/>
            <a:ext cx="3250299" cy="4345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 txBox="1"/>
          <p:nvPr/>
        </p:nvSpPr>
        <p:spPr>
          <a:xfrm>
            <a:off x="3555100" y="299600"/>
            <a:ext cx="468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Linda Grantiņa</a:t>
            </a:r>
            <a:endParaRPr sz="26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08" name="Google Shape;408;p50"/>
          <p:cNvSpPr txBox="1"/>
          <p:nvPr/>
        </p:nvSpPr>
        <p:spPr>
          <a:xfrm>
            <a:off x="3555100" y="672402"/>
            <a:ext cx="4686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Vecumnieki</a:t>
            </a:r>
            <a:endParaRPr sz="15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09" name="Google Shape;409;p50"/>
          <p:cNvSpPr txBox="1"/>
          <p:nvPr/>
        </p:nvSpPr>
        <p:spPr>
          <a:xfrm>
            <a:off x="3555100" y="1051775"/>
            <a:ext cx="46860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Vecumnieku vidusskolas Skolēnu pašpārvalde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Vecumnieku jauniešu apvienība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Biedrība “Odikozāra”(Erasmus+ projekti)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Vecumnieku vidusskolas deju kolektīvs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Vecumnieku mūzikas un mākslas skola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410" name="Google Shape;410;p50"/>
          <p:cNvSpPr txBox="1"/>
          <p:nvPr/>
        </p:nvSpPr>
        <p:spPr>
          <a:xfrm>
            <a:off x="3555100" y="3737725"/>
            <a:ext cx="536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</a:t>
            </a:r>
            <a:r>
              <a:rPr lang="en" sz="170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: Radoša, komunikabla, aktīva, spēja pielāgoties, neatlaidīga.</a:t>
            </a:r>
            <a:endParaRPr sz="170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11" name="Google Shape;411;p50"/>
          <p:cNvSpPr txBox="1"/>
          <p:nvPr/>
        </p:nvSpPr>
        <p:spPr>
          <a:xfrm>
            <a:off x="3555100" y="4365014"/>
            <a:ext cx="5436500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:Nav tādu robežu, kuras nevar pārvarēt.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412" name="Google Shape;41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19550"/>
            <a:ext cx="2721776" cy="457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/>
        </p:nvSpPr>
        <p:spPr>
          <a:xfrm>
            <a:off x="3795377" y="347701"/>
            <a:ext cx="38436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KEITA KONDORE</a:t>
            </a:r>
            <a:endParaRPr sz="700" dirty="0"/>
          </a:p>
        </p:txBody>
      </p:sp>
      <p:sp>
        <p:nvSpPr>
          <p:cNvPr id="233" name="Google Shape;233;p33"/>
          <p:cNvSpPr txBox="1"/>
          <p:nvPr/>
        </p:nvSpPr>
        <p:spPr>
          <a:xfrm>
            <a:off x="3795377" y="814751"/>
            <a:ext cx="4297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Grenctāle, Brunavas pag</a:t>
            </a: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.</a:t>
            </a:r>
            <a:endParaRPr sz="700" dirty="0"/>
          </a:p>
        </p:txBody>
      </p:sp>
      <p:sp>
        <p:nvSpPr>
          <p:cNvPr id="234" name="Google Shape;234;p33"/>
          <p:cNvSpPr txBox="1"/>
          <p:nvPr/>
        </p:nvSpPr>
        <p:spPr>
          <a:xfrm>
            <a:off x="3795376" y="1192427"/>
            <a:ext cx="5228699" cy="202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700" dirty="0"/>
          </a:p>
          <a:p>
            <a:pPr marL="2667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Font typeface="Arial"/>
              <a:buChar char="•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Bauskas novada Jauniešu domes dalībniece no 2020.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gada</a:t>
            </a:r>
            <a:endParaRPr dirty="0"/>
          </a:p>
          <a:p>
            <a:pPr marL="2667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Font typeface="Arial"/>
              <a:buChar char="•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10.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Jauniešu Saeimas deputāte</a:t>
            </a:r>
            <a:endParaRPr dirty="0"/>
          </a:p>
          <a:p>
            <a:pPr marL="2667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Font typeface="Arial"/>
              <a:buChar char="•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Projekta “Kontakts” realizēšana izglītības iestādē;</a:t>
            </a:r>
            <a:endParaRPr dirty="0"/>
          </a:p>
          <a:p>
            <a:pPr marL="2667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Font typeface="Arial"/>
              <a:buChar char="•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EP apmeklējums Strasbūrā, satiekoties; vairākām valstīm, jauniešiem un viedokļiem</a:t>
            </a:r>
            <a:endParaRPr dirty="0"/>
          </a:p>
          <a:p>
            <a:pPr marL="2667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Font typeface="Arial"/>
              <a:buChar char="•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Jaunatnes lietu Konsultatīvās padomes locekle</a:t>
            </a:r>
            <a:endParaRPr dirty="0"/>
          </a:p>
          <a:p>
            <a:pPr marL="266700" marR="0" lvl="0" indent="-2603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Font typeface="Arial"/>
              <a:buChar char="•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Mentore sociālā riska jauniešiem (līdz 2024.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gadam)</a:t>
            </a:r>
            <a:endParaRPr dirty="0"/>
          </a:p>
        </p:txBody>
      </p:sp>
      <p:sp>
        <p:nvSpPr>
          <p:cNvPr id="235" name="Google Shape;235;p33"/>
          <p:cNvSpPr txBox="1"/>
          <p:nvPr/>
        </p:nvSpPr>
        <p:spPr>
          <a:xfrm>
            <a:off x="3795377" y="3667423"/>
            <a:ext cx="52287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komunikablums, pozitīvisms, prasme uzklausīt citu viedokli, rast kompromisu</a:t>
            </a:r>
            <a:r>
              <a:rPr lang="lv-LV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.</a:t>
            </a:r>
            <a:endParaRPr sz="700" dirty="0"/>
          </a:p>
        </p:txBody>
      </p:sp>
      <p:sp>
        <p:nvSpPr>
          <p:cNvPr id="236" name="Google Shape;236;p33"/>
          <p:cNvSpPr txBox="1"/>
          <p:nvPr/>
        </p:nvSpPr>
        <p:spPr>
          <a:xfrm>
            <a:off x="3795377" y="4328749"/>
            <a:ext cx="52287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Citius, altius, fortius - ātrāk, augstāk, spēcīgāk!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237" name="Google Shape;237;p33"/>
          <p:cNvPicPr preferRelativeResize="0"/>
          <p:nvPr/>
        </p:nvPicPr>
        <p:blipFill rotWithShape="1">
          <a:blip r:embed="rId3">
            <a:alphaModFix/>
          </a:blip>
          <a:srcRect l="55150" t="3625" r="3973" b="5058"/>
          <a:stretch/>
        </p:blipFill>
        <p:spPr>
          <a:xfrm>
            <a:off x="0" y="446725"/>
            <a:ext cx="3154473" cy="469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1"/>
          <p:cNvSpPr txBox="1"/>
          <p:nvPr/>
        </p:nvSpPr>
        <p:spPr>
          <a:xfrm>
            <a:off x="3555099" y="652206"/>
            <a:ext cx="468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Kevins Turāns</a:t>
            </a:r>
            <a:endParaRPr sz="26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18" name="Google Shape;418;p51"/>
          <p:cNvSpPr txBox="1"/>
          <p:nvPr/>
        </p:nvSpPr>
        <p:spPr>
          <a:xfrm>
            <a:off x="3555100" y="1086932"/>
            <a:ext cx="4686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</a:t>
            </a:r>
            <a:endParaRPr sz="15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19" name="Google Shape;419;p51"/>
          <p:cNvSpPr txBox="1"/>
          <p:nvPr/>
        </p:nvSpPr>
        <p:spPr>
          <a:xfrm>
            <a:off x="3555100" y="1387480"/>
            <a:ext cx="46860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BV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Ģ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pašpārvaldes prezidents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11. Jauniešu saeimas deputāts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Producents un aktieris jauno talantu īsfilmās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Modelis LMA apģērbu nodaļas studentiem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20" name="Google Shape;420;p51"/>
          <p:cNvSpPr txBox="1"/>
          <p:nvPr/>
        </p:nvSpPr>
        <p:spPr>
          <a:xfrm>
            <a:off x="3555099" y="3642895"/>
            <a:ext cx="5484991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: vienmēr visiem cenšos palīdzēt, empātija, radoša pieeja visam un spēja strādāt komandā.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21" name="Google Shape;421;p51"/>
          <p:cNvSpPr txBox="1"/>
          <p:nvPr/>
        </p:nvSpPr>
        <p:spPr>
          <a:xfrm>
            <a:off x="3555100" y="4538450"/>
            <a:ext cx="4686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: Jā!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422" name="Google Shape;422;p51"/>
          <p:cNvPicPr preferRelativeResize="0"/>
          <p:nvPr/>
        </p:nvPicPr>
        <p:blipFill rotWithShape="1">
          <a:blip r:embed="rId3">
            <a:alphaModFix/>
          </a:blip>
          <a:srcRect l="16346" r="17795"/>
          <a:stretch/>
        </p:blipFill>
        <p:spPr>
          <a:xfrm>
            <a:off x="0" y="821125"/>
            <a:ext cx="3458800" cy="35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2"/>
          <p:cNvSpPr txBox="1"/>
          <p:nvPr/>
        </p:nvSpPr>
        <p:spPr>
          <a:xfrm>
            <a:off x="3663400" y="380901"/>
            <a:ext cx="468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Vendija Volosovska</a:t>
            </a:r>
            <a:endParaRPr sz="26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28" name="Google Shape;428;p52"/>
          <p:cNvSpPr txBox="1"/>
          <p:nvPr/>
        </p:nvSpPr>
        <p:spPr>
          <a:xfrm>
            <a:off x="3679900" y="722298"/>
            <a:ext cx="2396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Vecsaules pag.</a:t>
            </a:r>
            <a:endParaRPr sz="15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29" name="Google Shape;429;p52"/>
          <p:cNvSpPr txBox="1"/>
          <p:nvPr/>
        </p:nvSpPr>
        <p:spPr>
          <a:xfrm>
            <a:off x="3686400" y="1067686"/>
            <a:ext cx="5457600" cy="284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Font typeface="Bricolage Grotesque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Nodibinājuma ‘’ViedDoma’’ brīvprātīgā</a:t>
            </a:r>
            <a:endParaRPr sz="12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Font typeface="Bricolage Grotesque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Bērnu un jauniešu organizācijas ‘’Latvijas Mazpulki’’ brīvprātīgo daļas ‘’Rīgas Klubiņš’’ brīvprātīgā</a:t>
            </a:r>
            <a:endParaRPr sz="12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marR="3175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Font typeface="Bricolage Grotesque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Bauskas Valsts ģimnāzijas Skolēnu pašpārvaldes projektu koordinatore</a:t>
            </a:r>
            <a:endParaRPr sz="12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marR="3175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Font typeface="Bricolage Grotesque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Projekta ‘’Soli pa solim līdz drosmei draudzēties’’ (programmas ‘’Kontakts’’ ietvaros) autore un vadītāja</a:t>
            </a:r>
            <a:endParaRPr sz="12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marR="3175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Font typeface="Bricolage Grotesque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Klubs ‘’Māja’’ un Eiropas Parlamenta vēstnieku skolas dalībniece</a:t>
            </a:r>
            <a:endParaRPr sz="12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marR="3175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Font typeface="Bricolage Grotesque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Saistībā ar programmas ‘’EUROSCOLA’’ konkursu piedalījās divās Eiropas Parlamenta jauniešu konferencēs Strasbūrā</a:t>
            </a:r>
            <a:endParaRPr sz="12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marR="3175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300"/>
              <a:buFont typeface="Bricolage Grotesque"/>
              <a:buChar char="●"/>
            </a:pPr>
            <a:r>
              <a:rPr lang="en" sz="12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Biedrības ‘’Debašu centrs’’ organizēto Nacionālo debašu turnīru labākās runātājas titulu ieguvēja</a:t>
            </a:r>
            <a:endParaRPr sz="12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30" name="Google Shape;430;p52"/>
          <p:cNvSpPr txBox="1"/>
          <p:nvPr/>
        </p:nvSpPr>
        <p:spPr>
          <a:xfrm>
            <a:off x="3663400" y="3804025"/>
            <a:ext cx="5341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Atvērta, empātiska, zinātkāra, mērķtiecīga un prasmīga savu domu pierakstītāja.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431" name="Google Shape;431;p52"/>
          <p:cNvSpPr txBox="1"/>
          <p:nvPr/>
        </p:nvSpPr>
        <p:spPr>
          <a:xfrm>
            <a:off x="3663400" y="4321143"/>
            <a:ext cx="53577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 </a:t>
            </a:r>
            <a:r>
              <a:rPr lang="en" sz="1300" i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‘</a:t>
            </a:r>
            <a:r>
              <a:rPr lang="en" i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’Cik brīnišķīgi ir tas, ka nevienam nav jāgaida ne mirkli, pirms sākt uzlabot pasauli.’’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(‘’Annas Frankas dienasgrāmata’’)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432" name="Google Shape;43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50" y="561950"/>
            <a:ext cx="3171876" cy="4229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998" y="501433"/>
            <a:ext cx="2448525" cy="37057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3"/>
          <p:cNvSpPr/>
          <p:nvPr/>
        </p:nvSpPr>
        <p:spPr>
          <a:xfrm>
            <a:off x="5599992" y="3171431"/>
            <a:ext cx="2607849" cy="1966595"/>
          </a:xfrm>
          <a:custGeom>
            <a:avLst/>
            <a:gdLst/>
            <a:ahLst/>
            <a:cxnLst/>
            <a:rect l="l" t="t" r="r" b="b"/>
            <a:pathLst>
              <a:path w="5490209" h="4140200" extrusionOk="0">
                <a:moveTo>
                  <a:pt x="624725" y="437197"/>
                </a:moveTo>
                <a:lnTo>
                  <a:pt x="436892" y="249364"/>
                </a:lnTo>
                <a:lnTo>
                  <a:pt x="249364" y="436892"/>
                </a:lnTo>
                <a:lnTo>
                  <a:pt x="437197" y="624725"/>
                </a:lnTo>
                <a:lnTo>
                  <a:pt x="624725" y="437197"/>
                </a:lnTo>
                <a:close/>
              </a:path>
              <a:path w="5490209" h="4140200" extrusionOk="0">
                <a:moveTo>
                  <a:pt x="945870" y="3619296"/>
                </a:moveTo>
                <a:lnTo>
                  <a:pt x="845527" y="3373780"/>
                </a:lnTo>
                <a:lnTo>
                  <a:pt x="157657" y="3654844"/>
                </a:lnTo>
                <a:lnTo>
                  <a:pt x="152323" y="3657028"/>
                </a:lnTo>
                <a:lnTo>
                  <a:pt x="252666" y="3902532"/>
                </a:lnTo>
                <a:lnTo>
                  <a:pt x="945870" y="3619296"/>
                </a:lnTo>
                <a:close/>
              </a:path>
              <a:path w="5490209" h="4140200" extrusionOk="0">
                <a:moveTo>
                  <a:pt x="976655" y="1850936"/>
                </a:moveTo>
                <a:lnTo>
                  <a:pt x="266280" y="1556423"/>
                </a:lnTo>
                <a:lnTo>
                  <a:pt x="164719" y="1801393"/>
                </a:lnTo>
                <a:lnTo>
                  <a:pt x="875106" y="2095919"/>
                </a:lnTo>
                <a:lnTo>
                  <a:pt x="976655" y="1850936"/>
                </a:lnTo>
                <a:close/>
              </a:path>
              <a:path w="5490209" h="4140200" extrusionOk="0">
                <a:moveTo>
                  <a:pt x="2136635" y="884351"/>
                </a:moveTo>
                <a:lnTo>
                  <a:pt x="1832711" y="151714"/>
                </a:lnTo>
                <a:lnTo>
                  <a:pt x="1587715" y="253326"/>
                </a:lnTo>
                <a:lnTo>
                  <a:pt x="1891703" y="985964"/>
                </a:lnTo>
                <a:lnTo>
                  <a:pt x="2136635" y="884351"/>
                </a:lnTo>
                <a:close/>
              </a:path>
              <a:path w="5490209" h="4140200" extrusionOk="0">
                <a:moveTo>
                  <a:pt x="3933520" y="266534"/>
                </a:moveTo>
                <a:lnTo>
                  <a:pt x="3688740" y="164465"/>
                </a:lnTo>
                <a:lnTo>
                  <a:pt x="3375926" y="914527"/>
                </a:lnTo>
                <a:lnTo>
                  <a:pt x="3620706" y="1016596"/>
                </a:lnTo>
                <a:lnTo>
                  <a:pt x="3931285" y="271843"/>
                </a:lnTo>
                <a:lnTo>
                  <a:pt x="3933520" y="266534"/>
                </a:lnTo>
                <a:close/>
              </a:path>
              <a:path w="5490209" h="4140200" extrusionOk="0">
                <a:moveTo>
                  <a:pt x="5238102" y="436892"/>
                </a:moveTo>
                <a:lnTo>
                  <a:pt x="5050574" y="249364"/>
                </a:lnTo>
                <a:lnTo>
                  <a:pt x="4862741" y="437197"/>
                </a:lnTo>
                <a:lnTo>
                  <a:pt x="5050269" y="624725"/>
                </a:lnTo>
                <a:lnTo>
                  <a:pt x="5238102" y="436892"/>
                </a:lnTo>
                <a:close/>
              </a:path>
              <a:path w="5490209" h="4140200" extrusionOk="0">
                <a:moveTo>
                  <a:pt x="5326697" y="3689286"/>
                </a:moveTo>
                <a:lnTo>
                  <a:pt x="4599762" y="3377971"/>
                </a:lnTo>
                <a:lnTo>
                  <a:pt x="4495292" y="3621760"/>
                </a:lnTo>
                <a:lnTo>
                  <a:pt x="5222341" y="3933113"/>
                </a:lnTo>
                <a:lnTo>
                  <a:pt x="5326697" y="3689286"/>
                </a:lnTo>
                <a:close/>
              </a:path>
              <a:path w="5490209" h="4140200" extrusionOk="0">
                <a:moveTo>
                  <a:pt x="5337314" y="1833168"/>
                </a:moveTo>
                <a:lnTo>
                  <a:pt x="5237696" y="1587360"/>
                </a:lnTo>
                <a:lnTo>
                  <a:pt x="4489259" y="1890877"/>
                </a:lnTo>
                <a:lnTo>
                  <a:pt x="4588942" y="2136660"/>
                </a:lnTo>
                <a:lnTo>
                  <a:pt x="5332044" y="1835327"/>
                </a:lnTo>
                <a:lnTo>
                  <a:pt x="5337314" y="1833168"/>
                </a:lnTo>
                <a:close/>
              </a:path>
              <a:path w="5490209" h="4140200" extrusionOk="0">
                <a:moveTo>
                  <a:pt x="5489994" y="2612415"/>
                </a:moveTo>
                <a:lnTo>
                  <a:pt x="3065132" y="2612415"/>
                </a:lnTo>
                <a:lnTo>
                  <a:pt x="4779810" y="897763"/>
                </a:lnTo>
                <a:lnTo>
                  <a:pt x="4592294" y="710234"/>
                </a:lnTo>
                <a:lnTo>
                  <a:pt x="2877604" y="2424861"/>
                </a:lnTo>
                <a:lnTo>
                  <a:pt x="2877604" y="0"/>
                </a:lnTo>
                <a:lnTo>
                  <a:pt x="2612440" y="0"/>
                </a:lnTo>
                <a:lnTo>
                  <a:pt x="2612440" y="2424861"/>
                </a:lnTo>
                <a:lnTo>
                  <a:pt x="897763" y="710234"/>
                </a:lnTo>
                <a:lnTo>
                  <a:pt x="710222" y="897763"/>
                </a:lnTo>
                <a:lnTo>
                  <a:pt x="2424912" y="2612415"/>
                </a:lnTo>
                <a:lnTo>
                  <a:pt x="0" y="2612415"/>
                </a:lnTo>
                <a:lnTo>
                  <a:pt x="0" y="2877629"/>
                </a:lnTo>
                <a:lnTo>
                  <a:pt x="2424861" y="2877629"/>
                </a:lnTo>
                <a:lnTo>
                  <a:pt x="1162481" y="4139996"/>
                </a:lnTo>
                <a:lnTo>
                  <a:pt x="1537550" y="4139996"/>
                </a:lnTo>
                <a:lnTo>
                  <a:pt x="2612440" y="3065119"/>
                </a:lnTo>
                <a:lnTo>
                  <a:pt x="2612440" y="4139996"/>
                </a:lnTo>
                <a:lnTo>
                  <a:pt x="2877604" y="4139996"/>
                </a:lnTo>
                <a:lnTo>
                  <a:pt x="2877604" y="3065119"/>
                </a:lnTo>
                <a:lnTo>
                  <a:pt x="3952494" y="4139996"/>
                </a:lnTo>
                <a:lnTo>
                  <a:pt x="4327537" y="4139996"/>
                </a:lnTo>
                <a:lnTo>
                  <a:pt x="3065132" y="2877629"/>
                </a:lnTo>
                <a:lnTo>
                  <a:pt x="5489994" y="2877629"/>
                </a:lnTo>
                <a:lnTo>
                  <a:pt x="5489994" y="2612415"/>
                </a:lnTo>
                <a:close/>
              </a:path>
            </a:pathLst>
          </a:custGeom>
          <a:solidFill>
            <a:srgbClr val="ECE5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3"/>
          <p:cNvSpPr txBox="1"/>
          <p:nvPr/>
        </p:nvSpPr>
        <p:spPr>
          <a:xfrm>
            <a:off x="2293181" y="2364828"/>
            <a:ext cx="45576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CE5D6"/>
              </a:buClr>
              <a:buSzPts val="3400"/>
              <a:buFont typeface="Bricolage Grotesque"/>
              <a:buNone/>
            </a:pPr>
            <a:r>
              <a:rPr lang="en" sz="3400" b="1">
                <a:solidFill>
                  <a:srgbClr val="ECE5D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PALDIES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/>
        </p:nvSpPr>
        <p:spPr>
          <a:xfrm>
            <a:off x="3585577" y="388056"/>
            <a:ext cx="38436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VIKTORIJA URBĀNE</a:t>
            </a:r>
            <a:endParaRPr sz="700" dirty="0"/>
          </a:p>
        </p:txBody>
      </p:sp>
      <p:sp>
        <p:nvSpPr>
          <p:cNvPr id="243" name="Google Shape;243;p34"/>
          <p:cNvSpPr txBox="1"/>
          <p:nvPr/>
        </p:nvSpPr>
        <p:spPr>
          <a:xfrm>
            <a:off x="3585577" y="764271"/>
            <a:ext cx="42975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Mežotnes pag</a:t>
            </a: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.</a:t>
            </a:r>
            <a:endParaRPr sz="700" dirty="0"/>
          </a:p>
        </p:txBody>
      </p:sp>
      <p:sp>
        <p:nvSpPr>
          <p:cNvPr id="244" name="Google Shape;244;p34"/>
          <p:cNvSpPr txBox="1"/>
          <p:nvPr/>
        </p:nvSpPr>
        <p:spPr>
          <a:xfrm>
            <a:off x="3585577" y="1256064"/>
            <a:ext cx="52287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700" dirty="0"/>
          </a:p>
          <a:p>
            <a:pPr marL="2667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Arial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Skolas pašpārvalde, Codes pamatskolā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Bauskas novada jauniešu domes dalībniece 2024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3585577" y="3684336"/>
            <a:ext cx="52287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 </a:t>
            </a:r>
            <a:r>
              <a:rPr lang="en" sz="170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radoša, komunikabla, mērķtiecīga kā arī māku uzklausīt citus.</a:t>
            </a:r>
            <a:endParaRPr sz="170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3585577" y="4379229"/>
            <a:ext cx="52287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 </a:t>
            </a:r>
            <a:r>
              <a:rPr lang="en" sz="170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”Palīdzot citiem, nezaudē sevi!”</a:t>
            </a:r>
            <a:endParaRPr sz="170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 t="-10253"/>
          <a:stretch/>
        </p:blipFill>
        <p:spPr>
          <a:xfrm>
            <a:off x="-10" y="325"/>
            <a:ext cx="2622070" cy="5142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/>
        </p:nvSpPr>
        <p:spPr>
          <a:xfrm>
            <a:off x="3795375" y="260711"/>
            <a:ext cx="38436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ELĪZA PURIŅA</a:t>
            </a:r>
            <a:endParaRPr sz="700" dirty="0"/>
          </a:p>
        </p:txBody>
      </p:sp>
      <p:sp>
        <p:nvSpPr>
          <p:cNvPr id="253" name="Google Shape;253;p35"/>
          <p:cNvSpPr txBox="1"/>
          <p:nvPr/>
        </p:nvSpPr>
        <p:spPr>
          <a:xfrm>
            <a:off x="3795375" y="665929"/>
            <a:ext cx="42975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300" b="1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Valle, Bauskas novads</a:t>
            </a:r>
            <a:endParaRPr sz="700"/>
          </a:p>
        </p:txBody>
      </p:sp>
      <p:sp>
        <p:nvSpPr>
          <p:cNvPr id="254" name="Google Shape;254;p35"/>
          <p:cNvSpPr txBox="1"/>
          <p:nvPr/>
        </p:nvSpPr>
        <p:spPr>
          <a:xfrm>
            <a:off x="3795375" y="922110"/>
            <a:ext cx="5228700" cy="299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Valles pamatskolas pašpārvalde (2023.-2024.g.)</a:t>
            </a:r>
            <a:endParaRPr dirty="0">
              <a:solidFill>
                <a:schemeClr val="dk1"/>
              </a:solidFill>
            </a:endParaRPr>
          </a:p>
          <a:p>
            <a:pPr marL="26670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Vecumnieku mūzikas un māskslas skola (2019.-2024.g.)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Rīgas Centra humanitārā vidusskolas skolēnu dome (no 2024.g.)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Bauskas novada Jauniešu dome (no 2023.g.)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Simfoniskais orķestris ‘’Draugi’’ (no 2019.g.)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Līderu Akadēmijas dalībniece (2024.g.)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Pārdošanas līdere ‘’Avon’’ (2024.g.)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15900" lvl="0" indent="-190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Kurss ‘’Brīvā laika menedžments’’ (2024.g.)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15900" lvl="0" indent="-190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Koris ‘’Junda’’ (no 2024.g.)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15900" lvl="0" indent="-190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Dalība dažādās apmācībās un neformālās izglītības pasākumos</a:t>
            </a:r>
            <a:endParaRPr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3795375" y="3895725"/>
            <a:ext cx="528628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Radoša, mērķtiecīga, ziņkārīga, izpalīdzīga, neatlaidīga, nopietna</a:t>
            </a:r>
            <a:r>
              <a:rPr lang="lv-LV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,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taču ar savu humora izjūtu. </a:t>
            </a:r>
            <a:endParaRPr sz="7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3795375" y="4665390"/>
            <a:ext cx="5348623" cy="30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Katra tuneļa galā vienmēr būs gaisma.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257" name="Google Shape;257;p35"/>
          <p:cNvPicPr preferRelativeResize="0"/>
          <p:nvPr/>
        </p:nvPicPr>
        <p:blipFill rotWithShape="1">
          <a:blip r:embed="rId3">
            <a:alphaModFix/>
          </a:blip>
          <a:srcRect t="5655" b="2085"/>
          <a:stretch/>
        </p:blipFill>
        <p:spPr>
          <a:xfrm>
            <a:off x="0" y="341875"/>
            <a:ext cx="3290425" cy="4801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/>
        </p:nvSpPr>
        <p:spPr>
          <a:xfrm>
            <a:off x="3681983" y="400325"/>
            <a:ext cx="38436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ALĪNA PALUHINA</a:t>
            </a:r>
            <a:endParaRPr sz="700" dirty="0"/>
          </a:p>
        </p:txBody>
      </p:sp>
      <p:sp>
        <p:nvSpPr>
          <p:cNvPr id="263" name="Google Shape;263;p36"/>
          <p:cNvSpPr txBox="1"/>
          <p:nvPr/>
        </p:nvSpPr>
        <p:spPr>
          <a:xfrm>
            <a:off x="3681983" y="824135"/>
            <a:ext cx="42975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</a:t>
            </a:r>
            <a:endParaRPr sz="18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64" name="Google Shape;264;p36"/>
          <p:cNvSpPr txBox="1"/>
          <p:nvPr/>
        </p:nvSpPr>
        <p:spPr>
          <a:xfrm>
            <a:off x="3681983" y="1133474"/>
            <a:ext cx="52287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700" dirty="0"/>
          </a:p>
          <a:p>
            <a:pPr marL="2667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Arial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Iecavas pamatskolas skolas pašpārvaldes priekšsēdētāja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Arial"/>
              <a:buChar char="●"/>
            </a:pP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iedrības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,, Jauniešu acīm” dalībniece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BNJD 2024.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gada dalībniece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65" name="Google Shape;265;p36"/>
          <p:cNvSpPr txBox="1"/>
          <p:nvPr/>
        </p:nvSpPr>
        <p:spPr>
          <a:xfrm flipH="1">
            <a:off x="3795375" y="3222965"/>
            <a:ext cx="52287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atbildīga, centīga, optimistiska, gatava jaunām zināšanām. </a:t>
            </a:r>
            <a:endParaRPr sz="700" dirty="0"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3795375" y="3831445"/>
            <a:ext cx="5228700" cy="109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 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Font typeface="Bricolage Grotesque"/>
              <a:buChar char="●"/>
            </a:pP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Cieni citus un citi cienīs tevi.</a:t>
            </a:r>
            <a:endParaRPr sz="1700" dirty="0"/>
          </a:p>
          <a:p>
            <a:pPr marL="4572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700"/>
              <a:buFont typeface="Bricolage Grotesque"/>
              <a:buChar char="●"/>
            </a:pP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Cilvēka ķermenis ir spējīgs izturēt gandrīz visu ir tikai jāpārliecina sevi tajā. </a:t>
            </a:r>
            <a:endParaRPr sz="1700" dirty="0"/>
          </a:p>
        </p:txBody>
      </p:sp>
      <p:sp>
        <p:nvSpPr>
          <p:cNvPr id="267" name="Google Shape;267;p36"/>
          <p:cNvSpPr txBox="1"/>
          <p:nvPr/>
        </p:nvSpPr>
        <p:spPr>
          <a:xfrm>
            <a:off x="-110184" y="202175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36"/>
          <p:cNvPicPr preferRelativeResize="0"/>
          <p:nvPr/>
        </p:nvPicPr>
        <p:blipFill rotWithShape="1">
          <a:blip r:embed="rId3">
            <a:alphaModFix/>
          </a:blip>
          <a:srcRect t="8609"/>
          <a:stretch/>
        </p:blipFill>
        <p:spPr>
          <a:xfrm>
            <a:off x="0" y="442875"/>
            <a:ext cx="3088075" cy="47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/>
          <p:nvPr/>
        </p:nvSpPr>
        <p:spPr>
          <a:xfrm>
            <a:off x="3834225" y="546673"/>
            <a:ext cx="38436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ALISE VILIMA</a:t>
            </a:r>
            <a:endParaRPr sz="700" dirty="0"/>
          </a:p>
        </p:txBody>
      </p:sp>
      <p:sp>
        <p:nvSpPr>
          <p:cNvPr id="274" name="Google Shape;274;p37"/>
          <p:cNvSpPr txBox="1"/>
          <p:nvPr/>
        </p:nvSpPr>
        <p:spPr>
          <a:xfrm>
            <a:off x="3834225" y="951133"/>
            <a:ext cx="42975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Vecsaules Pagasts, Ozolaine</a:t>
            </a:r>
            <a:endParaRPr sz="18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3834224" y="1232810"/>
            <a:ext cx="5309775" cy="11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700" dirty="0">
              <a:solidFill>
                <a:schemeClr val="dk1"/>
              </a:solidFill>
            </a:endParaRPr>
          </a:p>
          <a:p>
            <a:pPr marL="26670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Biedrības Laiks Jauniešiem biedrs (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no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2023.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gada februār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a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)</a:t>
            </a:r>
            <a:endParaRPr dirty="0">
              <a:solidFill>
                <a:schemeClr val="dk1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Brīvprātīg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ā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festivāl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ā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«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Kopums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», «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Bauskas velo rudens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»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(2023). 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«Č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ē, Čē čempionāts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»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, 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«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 Taste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»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(2024)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BNJD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(2024)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76" name="Google Shape;276;p37"/>
          <p:cNvSpPr txBox="1"/>
          <p:nvPr/>
        </p:nvSpPr>
        <p:spPr>
          <a:xfrm flipH="1">
            <a:off x="3834224" y="4029527"/>
            <a:ext cx="52287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Neatlaidīga, radoša, mērķtiecīga (spītīga), aktīva</a:t>
            </a:r>
            <a:r>
              <a:rPr lang="lv-LV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.</a:t>
            </a:r>
            <a:endParaRPr sz="1700" dirty="0"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77" name="Google Shape;277;p37"/>
          <p:cNvSpPr txBox="1"/>
          <p:nvPr/>
        </p:nvSpPr>
        <p:spPr>
          <a:xfrm>
            <a:off x="3834224" y="4596827"/>
            <a:ext cx="5228700" cy="30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stop dreaming start doing</a:t>
            </a:r>
            <a:endParaRPr sz="700" dirty="0"/>
          </a:p>
        </p:txBody>
      </p:sp>
      <p:sp>
        <p:nvSpPr>
          <p:cNvPr id="278" name="Google Shape;278;p37"/>
          <p:cNvSpPr txBox="1"/>
          <p:nvPr/>
        </p:nvSpPr>
        <p:spPr>
          <a:xfrm>
            <a:off x="-110184" y="202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37"/>
          <p:cNvPicPr preferRelativeResize="0"/>
          <p:nvPr/>
        </p:nvPicPr>
        <p:blipFill rotWithShape="1">
          <a:blip r:embed="rId3">
            <a:alphaModFix/>
          </a:blip>
          <a:srcRect r="10466" b="12226"/>
          <a:stretch/>
        </p:blipFill>
        <p:spPr>
          <a:xfrm>
            <a:off x="0" y="629350"/>
            <a:ext cx="3453400" cy="45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/>
        </p:nvSpPr>
        <p:spPr>
          <a:xfrm>
            <a:off x="3744465" y="285008"/>
            <a:ext cx="38436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POĻINA ĻADKOVA</a:t>
            </a:r>
            <a:endParaRPr sz="700" dirty="0"/>
          </a:p>
        </p:txBody>
      </p:sp>
      <p:sp>
        <p:nvSpPr>
          <p:cNvPr id="285" name="Google Shape;285;p38"/>
          <p:cNvSpPr txBox="1"/>
          <p:nvPr/>
        </p:nvSpPr>
        <p:spPr>
          <a:xfrm>
            <a:off x="3744465" y="668715"/>
            <a:ext cx="27219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</a:t>
            </a:r>
            <a:endParaRPr sz="18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3744465" y="988799"/>
            <a:ext cx="5269200" cy="245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700" dirty="0"/>
          </a:p>
          <a:p>
            <a:pPr marL="2667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Aktīva dalība Iecavas vidusskolas skolēnu pašpārvaldē </a:t>
            </a:r>
            <a:endParaRPr lang="lv-LV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Biedrības Jauniešu Acīm biedre</a:t>
            </a:r>
            <a:endParaRPr lang="lv-LV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Iecavas Mūzikas un Mākslas skolas absolvente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(2023)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IMMS Pūtēju orķestrs “IEskaņa”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Brīvprātīgais darbs</a:t>
            </a:r>
            <a:r>
              <a:rPr lang="lv-LV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RFW SS24, Malinas bērnu atpūtas nometne Iecavā, “COUNTRY Iecava”,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Skolēnu macību uzņēmuma vadīšana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Dalība dažādās apmācībās un neformālās izglītības pasākumos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667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Bauskas novada Jauniešu dome (2024)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3744465" y="4154992"/>
            <a:ext cx="57657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komunikabla, radoša, aktīva, 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mērķtiecīga. </a:t>
            </a:r>
            <a:endParaRPr sz="700" dirty="0"/>
          </a:p>
        </p:txBody>
      </p:sp>
      <p:sp>
        <p:nvSpPr>
          <p:cNvPr id="288" name="Google Shape;288;p38"/>
          <p:cNvSpPr txBox="1"/>
          <p:nvPr/>
        </p:nvSpPr>
        <p:spPr>
          <a:xfrm>
            <a:off x="3744465" y="4722292"/>
            <a:ext cx="5886000" cy="30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Tu esi sava ceļa licējs.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289" name="Google Shape;289;p38"/>
          <p:cNvPicPr preferRelativeResize="0"/>
          <p:nvPr/>
        </p:nvPicPr>
        <p:blipFill rotWithShape="1">
          <a:blip r:embed="rId3">
            <a:alphaModFix/>
          </a:blip>
          <a:srcRect l="12354" t="9697" r="16441" b="-2144"/>
          <a:stretch/>
        </p:blipFill>
        <p:spPr>
          <a:xfrm>
            <a:off x="0" y="396250"/>
            <a:ext cx="3634750" cy="484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/>
          <p:nvPr/>
        </p:nvSpPr>
        <p:spPr>
          <a:xfrm>
            <a:off x="3539650" y="398636"/>
            <a:ext cx="4686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Andželika Piebalga</a:t>
            </a:r>
            <a:endParaRPr sz="23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95" name="Google Shape;295;p39"/>
          <p:cNvSpPr txBox="1"/>
          <p:nvPr/>
        </p:nvSpPr>
        <p:spPr>
          <a:xfrm>
            <a:off x="3539650" y="766602"/>
            <a:ext cx="4686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 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96" name="Google Shape;296;p39"/>
          <p:cNvSpPr txBox="1"/>
          <p:nvPr/>
        </p:nvSpPr>
        <p:spPr>
          <a:xfrm>
            <a:off x="3555100" y="1234132"/>
            <a:ext cx="46860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Biedrības Jauniešu Acīm biedre (2023)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Dalība apmacības un neformālas izglītības pasākumos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Iecavas Mūzikas un Mākslas skolas absolvente (2024)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IMMS pūtēju orķestris ,,IEskaņa’’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Malinas bērnu atpūtas nometne Iecavā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97" name="Google Shape;297;p39"/>
          <p:cNvSpPr txBox="1"/>
          <p:nvPr/>
        </p:nvSpPr>
        <p:spPr>
          <a:xfrm>
            <a:off x="3555100" y="4217039"/>
            <a:ext cx="5232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atbildīga,radoša,mērķtiecīga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3555100" y="4521664"/>
            <a:ext cx="4655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 Viss notiek kā tam jānotiek.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299" name="Google Shape;299;p39"/>
          <p:cNvPicPr preferRelativeResize="0"/>
          <p:nvPr/>
        </p:nvPicPr>
        <p:blipFill rotWithShape="1">
          <a:blip r:embed="rId3">
            <a:alphaModFix/>
          </a:blip>
          <a:srcRect t="2866" b="7560"/>
          <a:stretch/>
        </p:blipFill>
        <p:spPr>
          <a:xfrm>
            <a:off x="0" y="536100"/>
            <a:ext cx="3294326" cy="460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/>
          <p:nvPr/>
        </p:nvSpPr>
        <p:spPr>
          <a:xfrm>
            <a:off x="3792027" y="423754"/>
            <a:ext cx="38436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INTA IVANOVA</a:t>
            </a:r>
            <a:endParaRPr sz="700" dirty="0"/>
          </a:p>
        </p:txBody>
      </p:sp>
      <p:sp>
        <p:nvSpPr>
          <p:cNvPr id="305" name="Google Shape;305;p40"/>
          <p:cNvSpPr txBox="1"/>
          <p:nvPr/>
        </p:nvSpPr>
        <p:spPr>
          <a:xfrm>
            <a:off x="3792027" y="843379"/>
            <a:ext cx="42975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Bārbeles pagasts</a:t>
            </a:r>
            <a:endParaRPr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06" name="Google Shape;306;p40"/>
          <p:cNvSpPr txBox="1"/>
          <p:nvPr/>
        </p:nvSpPr>
        <p:spPr>
          <a:xfrm>
            <a:off x="3792027" y="1194079"/>
            <a:ext cx="52287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Pieredze:</a:t>
            </a:r>
            <a:endParaRPr sz="700"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Font typeface="Bricolage Grotesque"/>
              <a:buChar char="●"/>
            </a:pPr>
            <a:r>
              <a:rPr lang="en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BNJD 2024. gada dalībniece;</a:t>
            </a:r>
            <a:endParaRPr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33716"/>
              </a:buClr>
              <a:buSzPts val="1400"/>
              <a:buChar char="●"/>
            </a:pPr>
            <a:r>
              <a:rPr lang="en" dirty="0">
                <a:solidFill>
                  <a:srgbClr val="233716"/>
                </a:solidFill>
              </a:rPr>
              <a:t>Dalībniece jauniešu apmaiņas nometnē Lielbritānijā “The International Cadet Exchange Programme 2024”</a:t>
            </a:r>
            <a:endParaRPr dirty="0">
              <a:solidFill>
                <a:srgbClr val="233716"/>
              </a:solidFill>
            </a:endParaRPr>
          </a:p>
        </p:txBody>
      </p:sp>
      <p:sp>
        <p:nvSpPr>
          <p:cNvPr id="307" name="Google Shape;307;p40"/>
          <p:cNvSpPr txBox="1"/>
          <p:nvPr/>
        </p:nvSpPr>
        <p:spPr>
          <a:xfrm>
            <a:off x="3792027" y="3665600"/>
            <a:ext cx="52287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Stiprās puses: 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Radoša, atbildīga, komunikabla un centīga.</a:t>
            </a:r>
            <a:endParaRPr sz="1700" dirty="0"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sp>
        <p:nvSpPr>
          <p:cNvPr id="308" name="Google Shape;308;p40"/>
          <p:cNvSpPr txBox="1"/>
          <p:nvPr/>
        </p:nvSpPr>
        <p:spPr>
          <a:xfrm>
            <a:off x="3792027" y="4232900"/>
            <a:ext cx="5228700" cy="82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525" tIns="21750" rIns="43525" bIns="21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Dzīves moto: </a:t>
            </a:r>
            <a:endParaRPr lang="lv-LV" sz="1700" b="1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Gan jau saies.</a:t>
            </a:r>
            <a:r>
              <a:rPr lang="lv-LV" sz="1700" dirty="0"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Nezināsi, ja nem</a:t>
            </a:r>
            <a:r>
              <a:rPr lang="lv-LV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ē</a:t>
            </a:r>
            <a:r>
              <a:rPr lang="en" sz="1700" dirty="0">
                <a:solidFill>
                  <a:srgbClr val="233716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ģināsi.</a:t>
            </a:r>
            <a:endParaRPr sz="1700" dirty="0">
              <a:solidFill>
                <a:srgbClr val="233716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</p:txBody>
      </p:sp>
      <p:pic>
        <p:nvPicPr>
          <p:cNvPr id="309" name="Google Shape;309;p40"/>
          <p:cNvPicPr preferRelativeResize="0"/>
          <p:nvPr/>
        </p:nvPicPr>
        <p:blipFill rotWithShape="1">
          <a:blip r:embed="rId3">
            <a:alphaModFix/>
          </a:blip>
          <a:srcRect t="10426" r="11237"/>
          <a:stretch/>
        </p:blipFill>
        <p:spPr>
          <a:xfrm>
            <a:off x="0" y="536100"/>
            <a:ext cx="3426724" cy="460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aļās lapa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šās lapa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1525</Words>
  <Application>Microsoft Office PowerPoint</Application>
  <PresentationFormat>On-screen Show (16:9)</PresentationFormat>
  <Paragraphs>220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Bricolage Grotesque</vt:lpstr>
      <vt:lpstr>Arial</vt:lpstr>
      <vt:lpstr>Simple Light</vt:lpstr>
      <vt:lpstr>Zaļās lapas</vt:lpstr>
      <vt:lpstr>Bešās lapas</vt:lpstr>
      <vt:lpstr>Bauskas novada Jauniešu domes sastāvs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Kristiāna Lasmane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Bauskas novada Jauniešu domes sastāvs 2025</dc:title>
  <cp:lastModifiedBy>Laura Almane</cp:lastModifiedBy>
  <cp:revision>3</cp:revision>
  <dcterms:modified xsi:type="dcterms:W3CDTF">2025-02-05T07:02:00Z</dcterms:modified>
</cp:coreProperties>
</file>